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1"/>
  </p:notesMasterIdLst>
  <p:handoutMasterIdLst>
    <p:handoutMasterId r:id="rId22"/>
  </p:handoutMasterIdLst>
  <p:sldIdLst>
    <p:sldId id="365" r:id="rId2"/>
    <p:sldId id="362" r:id="rId3"/>
    <p:sldId id="368" r:id="rId4"/>
    <p:sldId id="364" r:id="rId5"/>
    <p:sldId id="388" r:id="rId6"/>
    <p:sldId id="389" r:id="rId7"/>
    <p:sldId id="390" r:id="rId8"/>
    <p:sldId id="395" r:id="rId9"/>
    <p:sldId id="391" r:id="rId10"/>
    <p:sldId id="392" r:id="rId11"/>
    <p:sldId id="393" r:id="rId12"/>
    <p:sldId id="394" r:id="rId13"/>
    <p:sldId id="396" r:id="rId14"/>
    <p:sldId id="397" r:id="rId15"/>
    <p:sldId id="398" r:id="rId16"/>
    <p:sldId id="378" r:id="rId17"/>
    <p:sldId id="379" r:id="rId18"/>
    <p:sldId id="381" r:id="rId19"/>
    <p:sldId id="380" r:id="rId20"/>
  </p:sldIdLst>
  <p:sldSz cx="12192000" cy="6858000"/>
  <p:notesSz cx="6858000" cy="9144000"/>
  <p:defaultTextStyle>
    <a:defPPr>
      <a:defRPr lang="ru-RU"/>
    </a:defPPr>
    <a:lvl1pPr marL="0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10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20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329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439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549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658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9765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6877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Информация" id="{9FA27940-A45B-471D-96EC-3FCE80AE8A9B}">
          <p14:sldIdLst/>
        </p14:section>
        <p14:section name="Обязательные слайды" id="{248E5CD8-1028-4246-90C7-3263F7F286D3}">
          <p14:sldIdLst>
            <p14:sldId id="365"/>
            <p14:sldId id="362"/>
            <p14:sldId id="368"/>
            <p14:sldId id="364"/>
            <p14:sldId id="388"/>
            <p14:sldId id="389"/>
            <p14:sldId id="390"/>
            <p14:sldId id="395"/>
            <p14:sldId id="391"/>
            <p14:sldId id="392"/>
            <p14:sldId id="393"/>
            <p14:sldId id="394"/>
            <p14:sldId id="396"/>
            <p14:sldId id="397"/>
            <p14:sldId id="398"/>
            <p14:sldId id="378"/>
            <p14:sldId id="379"/>
            <p14:sldId id="381"/>
            <p14:sldId id="380"/>
          </p14:sldIdLst>
        </p14:section>
        <p14:section name="Шаблоны слайдов" id="{24401F80-F81B-49C3-8D55-70A14F0BF8FF}">
          <p14:sldIdLst/>
        </p14:section>
        <p14:section name="Материалы" id="{0F84D0DE-CEB1-417E-B269-8B3EB04B5FA6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574" userDrawn="1">
          <p15:clr>
            <a:srgbClr val="A4A3A4"/>
          </p15:clr>
        </p15:guide>
        <p15:guide id="3" pos="3613" userDrawn="1">
          <p15:clr>
            <a:srgbClr val="A4A3A4"/>
          </p15:clr>
        </p15:guide>
        <p15:guide id="4" pos="5496" userDrawn="1">
          <p15:clr>
            <a:srgbClr val="A4A3A4"/>
          </p15:clr>
        </p15:guide>
        <p15:guide id="5" pos="406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2571"/>
    <a:srgbClr val="8226E3"/>
    <a:srgbClr val="2D1451"/>
    <a:srgbClr val="222A35"/>
    <a:srgbClr val="55D4EE"/>
    <a:srgbClr val="73F9CF"/>
    <a:srgbClr val="2D1551"/>
    <a:srgbClr val="8226E2"/>
    <a:srgbClr val="EF257A"/>
    <a:srgbClr val="FE09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Средний стиль 2 — акцент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FD0F851-EC5A-4D38-B0AD-8093EC10F338}" styleName="Светлый стиль 1 — акцент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17292A2E-F333-43FB-9621-5CBBE7FDCDCB}" styleName="Светлый стиль 2 — акцент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75DCB02-9BB8-47FD-8907-85C794F793BA}" styleName="Стиль из темы 1 - акцент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E269D01E-BC32-4049-B463-5C60D7B0CCD2}" styleName="Стиль из темы 2 - акцент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5758FB7-9AC5-4552-8A53-C91805E547FA}" styleName="Стиль из темы 1 - акцент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327F97BB-C833-4FB7-BDE5-3F7075034690}" styleName="Стиль из темы 2 - акцент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76" autoAdjust="0"/>
    <p:restoredTop sz="95851"/>
  </p:normalViewPr>
  <p:slideViewPr>
    <p:cSldViewPr snapToGrid="0" showGuides="1">
      <p:cViewPr varScale="1">
        <p:scale>
          <a:sx n="111" d="100"/>
          <a:sy n="111" d="100"/>
        </p:scale>
        <p:origin x="978" y="96"/>
      </p:cViewPr>
      <p:guideLst>
        <p:guide orient="horz" pos="2160"/>
        <p:guide pos="574"/>
        <p:guide pos="3613"/>
        <p:guide pos="5496"/>
        <p:guide pos="406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928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1C361405-0046-9D03-26A4-D7ED10EA70C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556CD2AD-A19E-4074-721F-6DBCBE680A4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E30D66-5BAA-C245-AD36-181B8EC875DB}" type="datetimeFigureOut">
              <a:rPr lang="ru-RU" smtClean="0"/>
              <a:t>02.10.2025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1947EE2-63DA-C2A1-5495-30E370423A5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3752603B-A0BC-AAAA-B5D6-B44F54E18AB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D7201F-1F39-2140-9B4A-3BC1B61B40B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366286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A401BA-3150-4FF7-8D13-C8A64268AC63}" type="datetimeFigureOut">
              <a:rPr lang="ru-RU" smtClean="0"/>
              <a:t>02.10.2025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5F3B14-7AC8-406F-A299-37D374056E4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964453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4CF317-460F-D66A-6ACF-27061C9DF4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2D066F97-A6A0-B747-71F9-577306DB29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80F9F05F-4377-CED9-7FF7-AADFCC58E4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18DC8F5-67F2-F257-7833-1FEA7A6F232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5F3B14-7AC8-406F-A299-37D374056E4F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453272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4CF317-460F-D66A-6ACF-27061C9DF4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2D066F97-A6A0-B747-71F9-577306DB29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80F9F05F-4377-CED9-7FF7-AADFCC58E4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18DC8F5-67F2-F257-7833-1FEA7A6F232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5F3B14-7AC8-406F-A299-37D374056E4F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160643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E69046-74A9-6BC0-030F-AF9856808D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E235548D-D889-0AAA-F16C-FBBD8FABB9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62BED857-8CFB-C4D0-8AA7-4E459CD5CA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80FF5E7-0C77-0F13-CEBC-1525084DF8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5F3B14-7AC8-406F-A299-37D374056E4F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528568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Рисунок 10">
            <a:extLst>
              <a:ext uri="{FF2B5EF4-FFF2-40B4-BE49-F238E27FC236}">
                <a16:creationId xmlns:a16="http://schemas.microsoft.com/office/drawing/2014/main" id="{DB9898DE-D265-4051-B751-CA3C0058CEC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792000" y="395288"/>
            <a:ext cx="5400000" cy="5400000"/>
          </a:xfrm>
        </p:spPr>
        <p:txBody>
          <a:bodyPr anchor="ctr" anchorCtr="0"/>
          <a:lstStyle>
            <a:lvl1pPr>
              <a:defRPr/>
            </a:lvl1pPr>
          </a:lstStyle>
          <a:p>
            <a:r>
              <a:rPr lang="ru-RU" dirty="0"/>
              <a:t>Иконка задачи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DEF1F2D-30AB-40F9-9975-F952E50B7FC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4323440"/>
            <a:ext cx="8930641" cy="827011"/>
          </a:xfrm>
          <a:solidFill>
            <a:schemeClr val="bg1">
              <a:alpha val="20000"/>
            </a:schemeClr>
          </a:solidFill>
        </p:spPr>
        <p:txBody>
          <a:bodyPr anchor="ctr" anchorCtr="0"/>
          <a:lstStyle>
            <a:lvl1pPr marL="0" indent="712788" algn="l">
              <a:defRPr sz="28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ru-RU" dirty="0"/>
              <a:t>НАЗВАНИЕ КОМАНДЫ</a:t>
            </a:r>
          </a:p>
        </p:txBody>
      </p:sp>
      <p:sp>
        <p:nvSpPr>
          <p:cNvPr id="42" name="Рисунок 41">
            <a:extLst>
              <a:ext uri="{FF2B5EF4-FFF2-40B4-BE49-F238E27FC236}">
                <a16:creationId xmlns:a16="http://schemas.microsoft.com/office/drawing/2014/main" id="{37DC0E9B-2679-408D-851C-F21F4ACC673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802640" y="2911980"/>
            <a:ext cx="3386773" cy="1082589"/>
          </a:xfrm>
        </p:spPr>
        <p:txBody>
          <a:bodyPr anchor="ctr" anchorCtr="0"/>
          <a:lstStyle>
            <a:lvl1pPr>
              <a:defRPr/>
            </a:lvl1pPr>
          </a:lstStyle>
          <a:p>
            <a:r>
              <a:rPr lang="ru-RU" dirty="0"/>
              <a:t>Логотип/логотипы постановщика задачи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93F843A1-4640-4AAD-9DA4-206FA9FF2A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0" y="5149851"/>
            <a:ext cx="8930641" cy="757174"/>
          </a:xfrm>
          <a:solidFill>
            <a:schemeClr val="bg1">
              <a:alpha val="20000"/>
            </a:schemeClr>
          </a:solidFill>
        </p:spPr>
        <p:txBody>
          <a:bodyPr>
            <a:normAutofit/>
          </a:bodyPr>
          <a:lstStyle>
            <a:lvl1pPr marL="0" indent="712788">
              <a:buNone/>
              <a:defRPr sz="1800"/>
            </a:lvl1pPr>
          </a:lstStyle>
          <a:p>
            <a:r>
              <a:rPr lang="ru-RU" sz="1600" b="0" dirty="0"/>
              <a:t>Номер и название задачи</a:t>
            </a:r>
          </a:p>
        </p:txBody>
      </p:sp>
    </p:spTree>
    <p:extLst>
      <p:ext uri="{BB962C8B-B14F-4D97-AF65-F5344CB8AC3E}">
        <p14:creationId xmlns:p14="http://schemas.microsoft.com/office/powerpoint/2010/main" val="23497694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4">
            <a:extLst>
              <a:ext uri="{FF2B5EF4-FFF2-40B4-BE49-F238E27FC236}">
                <a16:creationId xmlns:a16="http://schemas.microsoft.com/office/drawing/2014/main" id="{6492DF34-242F-4712-ACC0-85E96FE006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B2196-A440-4E25-B9FF-D0ADB01B1A15}" type="datetime1">
              <a:rPr lang="ru-RU" smtClean="0"/>
              <a:t>02.10.2025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5BFC209-E220-4DB1-9582-A06EDB706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F045645C-2F92-4AF1-B96A-C79DEB76E78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02640" y="3922529"/>
            <a:ext cx="5293359" cy="1654542"/>
          </a:xfrm>
        </p:spPr>
        <p:txBody>
          <a:bodyPr anchor="ctr" anchorCtr="0"/>
          <a:lstStyle>
            <a:lvl1pPr algn="l">
              <a:defRPr sz="28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8" name="Номер слайда 5">
            <a:extLst>
              <a:ext uri="{FF2B5EF4-FFF2-40B4-BE49-F238E27FC236}">
                <a16:creationId xmlns:a16="http://schemas.microsoft.com/office/drawing/2014/main" id="{424E19F6-1411-4AFE-9677-D4180DA214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05715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C7BAE699-64F9-49EF-B784-2DEF2B221955}" type="datetime1">
              <a:rPr lang="ru-RU" smtClean="0"/>
              <a:t>02.10.2025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1" name="Текст 6">
            <a:extLst>
              <a:ext uri="{FF2B5EF4-FFF2-40B4-BE49-F238E27FC236}">
                <a16:creationId xmlns:a16="http://schemas.microsoft.com/office/drawing/2014/main" id="{A8E19DA3-4B31-4259-B9A7-5F7A2E64285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873541" y="1222713"/>
            <a:ext cx="3866856" cy="423628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2" name="Текст 9">
            <a:extLst>
              <a:ext uri="{FF2B5EF4-FFF2-40B4-BE49-F238E27FC236}">
                <a16:creationId xmlns:a16="http://schemas.microsoft.com/office/drawing/2014/main" id="{42FEA996-0F55-4FCB-8FCC-C78FEA766CF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873544" y="1790324"/>
            <a:ext cx="3866856" cy="672075"/>
          </a:xfrm>
        </p:spPr>
        <p:txBody>
          <a:bodyPr>
            <a:normAutofit/>
          </a:bodyPr>
          <a:lstStyle>
            <a:lvl2pPr>
              <a:defRPr sz="1400"/>
            </a:lvl2pPr>
          </a:lstStyle>
          <a:p>
            <a:pPr lvl="1"/>
            <a:r>
              <a:rPr lang="ru-RU" dirty="0"/>
              <a:t>Описание</a:t>
            </a:r>
          </a:p>
        </p:txBody>
      </p:sp>
      <p:sp>
        <p:nvSpPr>
          <p:cNvPr id="13" name="Текст 6">
            <a:extLst>
              <a:ext uri="{FF2B5EF4-FFF2-40B4-BE49-F238E27FC236}">
                <a16:creationId xmlns:a16="http://schemas.microsoft.com/office/drawing/2014/main" id="{C4D8DFD8-867D-4062-800E-27B73FA83BF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1854185" y="2826697"/>
            <a:ext cx="3866856" cy="403756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9">
            <a:extLst>
              <a:ext uri="{FF2B5EF4-FFF2-40B4-BE49-F238E27FC236}">
                <a16:creationId xmlns:a16="http://schemas.microsoft.com/office/drawing/2014/main" id="{01B4FB59-79EB-42C6-8468-505204DD843D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854185" y="3374436"/>
            <a:ext cx="3866856" cy="672075"/>
          </a:xfrm>
        </p:spPr>
        <p:txBody>
          <a:bodyPr>
            <a:normAutofit/>
          </a:bodyPr>
          <a:lstStyle>
            <a:lvl2pPr>
              <a:defRPr sz="1400"/>
            </a:lvl2pPr>
          </a:lstStyle>
          <a:p>
            <a:pPr lvl="1"/>
            <a:r>
              <a:rPr lang="ru-RU" dirty="0"/>
              <a:t>Описание</a:t>
            </a:r>
          </a:p>
        </p:txBody>
      </p:sp>
      <p:sp>
        <p:nvSpPr>
          <p:cNvPr id="15" name="Текст 6">
            <a:extLst>
              <a:ext uri="{FF2B5EF4-FFF2-40B4-BE49-F238E27FC236}">
                <a16:creationId xmlns:a16="http://schemas.microsoft.com/office/drawing/2014/main" id="{2DD2E24E-A578-41A0-8812-3CEB5EB7DE20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854185" y="4410809"/>
            <a:ext cx="3866856" cy="403913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6" name="Текст 9">
            <a:extLst>
              <a:ext uri="{FF2B5EF4-FFF2-40B4-BE49-F238E27FC236}">
                <a16:creationId xmlns:a16="http://schemas.microsoft.com/office/drawing/2014/main" id="{29120726-8DD9-4194-A282-2630D18F49E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854185" y="4958548"/>
            <a:ext cx="3866856" cy="672075"/>
          </a:xfrm>
        </p:spPr>
        <p:txBody>
          <a:bodyPr>
            <a:normAutofit/>
          </a:bodyPr>
          <a:lstStyle>
            <a:lvl2pPr>
              <a:defRPr sz="1400"/>
            </a:lvl2pPr>
          </a:lstStyle>
          <a:p>
            <a:pPr lvl="1"/>
            <a:r>
              <a:rPr lang="ru-RU" dirty="0"/>
              <a:t>Описание</a:t>
            </a:r>
          </a:p>
        </p:txBody>
      </p:sp>
      <p:sp>
        <p:nvSpPr>
          <p:cNvPr id="20" name="Текст 6">
            <a:extLst>
              <a:ext uri="{FF2B5EF4-FFF2-40B4-BE49-F238E27FC236}">
                <a16:creationId xmlns:a16="http://schemas.microsoft.com/office/drawing/2014/main" id="{F30BC2DD-F35E-474E-A833-EA478E7F80B7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546648" y="1222713"/>
            <a:ext cx="3866856" cy="423628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1" name="Текст 9">
            <a:extLst>
              <a:ext uri="{FF2B5EF4-FFF2-40B4-BE49-F238E27FC236}">
                <a16:creationId xmlns:a16="http://schemas.microsoft.com/office/drawing/2014/main" id="{7124A073-4FEB-4F54-A9B4-6797D7B46CC3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7546651" y="1790324"/>
            <a:ext cx="3866856" cy="672075"/>
          </a:xfrm>
        </p:spPr>
        <p:txBody>
          <a:bodyPr>
            <a:normAutofit/>
          </a:bodyPr>
          <a:lstStyle>
            <a:lvl2pPr>
              <a:defRPr sz="1400"/>
            </a:lvl2pPr>
          </a:lstStyle>
          <a:p>
            <a:pPr lvl="1"/>
            <a:r>
              <a:rPr lang="ru-RU" dirty="0"/>
              <a:t>Описание</a:t>
            </a:r>
          </a:p>
        </p:txBody>
      </p:sp>
      <p:sp>
        <p:nvSpPr>
          <p:cNvPr id="22" name="Текст 6">
            <a:extLst>
              <a:ext uri="{FF2B5EF4-FFF2-40B4-BE49-F238E27FC236}">
                <a16:creationId xmlns:a16="http://schemas.microsoft.com/office/drawing/2014/main" id="{17FB4F65-9ABC-4376-8283-0F33F9BB91D6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7527292" y="2826697"/>
            <a:ext cx="3866856" cy="403756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3" name="Текст 9">
            <a:extLst>
              <a:ext uri="{FF2B5EF4-FFF2-40B4-BE49-F238E27FC236}">
                <a16:creationId xmlns:a16="http://schemas.microsoft.com/office/drawing/2014/main" id="{C2E3AAAD-E9EB-4A42-ADAF-EDA850F01ED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7527292" y="3374436"/>
            <a:ext cx="3866856" cy="672075"/>
          </a:xfrm>
        </p:spPr>
        <p:txBody>
          <a:bodyPr>
            <a:normAutofit/>
          </a:bodyPr>
          <a:lstStyle>
            <a:lvl2pPr>
              <a:defRPr sz="1400"/>
            </a:lvl2pPr>
          </a:lstStyle>
          <a:p>
            <a:pPr lvl="1"/>
            <a:r>
              <a:rPr lang="ru-RU" dirty="0"/>
              <a:t>Описание</a:t>
            </a:r>
          </a:p>
        </p:txBody>
      </p:sp>
      <p:sp>
        <p:nvSpPr>
          <p:cNvPr id="24" name="Текст 6">
            <a:extLst>
              <a:ext uri="{FF2B5EF4-FFF2-40B4-BE49-F238E27FC236}">
                <a16:creationId xmlns:a16="http://schemas.microsoft.com/office/drawing/2014/main" id="{835470A4-56EB-4A53-A875-42155372D2DA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7527292" y="4410809"/>
            <a:ext cx="3866856" cy="403913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5" name="Текст 9">
            <a:extLst>
              <a:ext uri="{FF2B5EF4-FFF2-40B4-BE49-F238E27FC236}">
                <a16:creationId xmlns:a16="http://schemas.microsoft.com/office/drawing/2014/main" id="{ED3CC4C2-7EF9-4A4B-BDD1-B16EF36B84C3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7527292" y="4958548"/>
            <a:ext cx="3866856" cy="672075"/>
          </a:xfrm>
        </p:spPr>
        <p:txBody>
          <a:bodyPr>
            <a:normAutofit/>
          </a:bodyPr>
          <a:lstStyle>
            <a:lvl2pPr>
              <a:defRPr sz="1400"/>
            </a:lvl2pPr>
          </a:lstStyle>
          <a:p>
            <a:pPr lvl="1"/>
            <a:r>
              <a:rPr lang="ru-RU" dirty="0"/>
              <a:t>Описание</a:t>
            </a:r>
          </a:p>
        </p:txBody>
      </p:sp>
      <p:sp>
        <p:nvSpPr>
          <p:cNvPr id="26" name="Заголовок 1">
            <a:extLst>
              <a:ext uri="{FF2B5EF4-FFF2-40B4-BE49-F238E27FC236}">
                <a16:creationId xmlns:a16="http://schemas.microsoft.com/office/drawing/2014/main" id="{55CB4C33-0A35-4822-B0EF-4E754699A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075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27" name="Текст 6">
            <a:extLst>
              <a:ext uri="{FF2B5EF4-FFF2-40B4-BE49-F238E27FC236}">
                <a16:creationId xmlns:a16="http://schemas.microsoft.com/office/drawing/2014/main" id="{53CEA4EC-5717-426C-A1A1-534D0A05524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778493" y="1187988"/>
            <a:ext cx="771003" cy="423628"/>
          </a:xfrm>
        </p:spPr>
        <p:txBody>
          <a:bodyPr>
            <a:noAutofit/>
          </a:bodyPr>
          <a:lstStyle>
            <a:lvl1pPr marL="0" indent="0">
              <a:buNone/>
              <a:defRPr sz="28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01</a:t>
            </a:r>
          </a:p>
        </p:txBody>
      </p:sp>
      <p:sp>
        <p:nvSpPr>
          <p:cNvPr id="28" name="Текст 6">
            <a:extLst>
              <a:ext uri="{FF2B5EF4-FFF2-40B4-BE49-F238E27FC236}">
                <a16:creationId xmlns:a16="http://schemas.microsoft.com/office/drawing/2014/main" id="{ECD22E46-ECAB-4A6C-9243-E1661118B47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759137" y="2791972"/>
            <a:ext cx="771003" cy="403756"/>
          </a:xfrm>
        </p:spPr>
        <p:txBody>
          <a:bodyPr>
            <a:noAutofit/>
          </a:bodyPr>
          <a:lstStyle>
            <a:lvl1pPr marL="0" indent="0">
              <a:buNone/>
              <a:defRPr sz="28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02</a:t>
            </a:r>
          </a:p>
        </p:txBody>
      </p:sp>
      <p:sp>
        <p:nvSpPr>
          <p:cNvPr id="29" name="Текст 6">
            <a:extLst>
              <a:ext uri="{FF2B5EF4-FFF2-40B4-BE49-F238E27FC236}">
                <a16:creationId xmlns:a16="http://schemas.microsoft.com/office/drawing/2014/main" id="{A3CA815C-23B0-4736-B973-0A405AFC5D08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759137" y="4376084"/>
            <a:ext cx="771003" cy="403913"/>
          </a:xfrm>
        </p:spPr>
        <p:txBody>
          <a:bodyPr>
            <a:noAutofit/>
          </a:bodyPr>
          <a:lstStyle>
            <a:lvl1pPr marL="0" indent="0">
              <a:buNone/>
              <a:defRPr sz="28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03</a:t>
            </a:r>
          </a:p>
        </p:txBody>
      </p:sp>
      <p:sp>
        <p:nvSpPr>
          <p:cNvPr id="30" name="Текст 6">
            <a:extLst>
              <a:ext uri="{FF2B5EF4-FFF2-40B4-BE49-F238E27FC236}">
                <a16:creationId xmlns:a16="http://schemas.microsoft.com/office/drawing/2014/main" id="{0C64CE05-E630-4FDE-B773-3165E579B3B6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451600" y="1187988"/>
            <a:ext cx="771003" cy="423628"/>
          </a:xfrm>
        </p:spPr>
        <p:txBody>
          <a:bodyPr>
            <a:noAutofit/>
          </a:bodyPr>
          <a:lstStyle>
            <a:lvl1pPr marL="0" indent="0">
              <a:buNone/>
              <a:defRPr sz="28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04</a:t>
            </a:r>
          </a:p>
        </p:txBody>
      </p:sp>
      <p:sp>
        <p:nvSpPr>
          <p:cNvPr id="31" name="Текст 6">
            <a:extLst>
              <a:ext uri="{FF2B5EF4-FFF2-40B4-BE49-F238E27FC236}">
                <a16:creationId xmlns:a16="http://schemas.microsoft.com/office/drawing/2014/main" id="{52DBB510-86A6-45BB-B6E1-54FE5A86B490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432244" y="2791972"/>
            <a:ext cx="771003" cy="403756"/>
          </a:xfrm>
        </p:spPr>
        <p:txBody>
          <a:bodyPr>
            <a:noAutofit/>
          </a:bodyPr>
          <a:lstStyle>
            <a:lvl1pPr marL="0" indent="0">
              <a:buNone/>
              <a:defRPr sz="28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05</a:t>
            </a:r>
          </a:p>
        </p:txBody>
      </p:sp>
      <p:sp>
        <p:nvSpPr>
          <p:cNvPr id="32" name="Текст 6">
            <a:extLst>
              <a:ext uri="{FF2B5EF4-FFF2-40B4-BE49-F238E27FC236}">
                <a16:creationId xmlns:a16="http://schemas.microsoft.com/office/drawing/2014/main" id="{CA530A5B-20B1-4742-8CF2-55C8F5CC1E91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6432244" y="4376084"/>
            <a:ext cx="771003" cy="403913"/>
          </a:xfrm>
        </p:spPr>
        <p:txBody>
          <a:bodyPr>
            <a:noAutofit/>
          </a:bodyPr>
          <a:lstStyle>
            <a:lvl1pPr marL="0" indent="0">
              <a:buNone/>
              <a:defRPr sz="28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06</a:t>
            </a:r>
          </a:p>
        </p:txBody>
      </p:sp>
    </p:spTree>
    <p:extLst>
      <p:ext uri="{BB962C8B-B14F-4D97-AF65-F5344CB8AC3E}">
        <p14:creationId xmlns:p14="http://schemas.microsoft.com/office/powerpoint/2010/main" val="41888580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Фотографи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CAFA80CC-940E-479C-90C0-76DA923785E9}" type="datetime1">
              <a:rPr lang="ru-RU" smtClean="0"/>
              <a:t>02.10.2025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6" name="Заголовок 1">
            <a:extLst>
              <a:ext uri="{FF2B5EF4-FFF2-40B4-BE49-F238E27FC236}">
                <a16:creationId xmlns:a16="http://schemas.microsoft.com/office/drawing/2014/main" id="{55CB4C33-0A35-4822-B0EF-4E754699A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682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27" name="Рисунок 7">
            <a:extLst>
              <a:ext uri="{FF2B5EF4-FFF2-40B4-BE49-F238E27FC236}">
                <a16:creationId xmlns:a16="http://schemas.microsoft.com/office/drawing/2014/main" id="{7F6989B1-EABA-40DD-BFD6-7E0075CDDEE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440147" y="1016001"/>
            <a:ext cx="4405777" cy="3078479"/>
          </a:xfrm>
        </p:spPr>
        <p:txBody>
          <a:bodyPr/>
          <a:lstStyle/>
          <a:p>
            <a:endParaRPr lang="ru-RU"/>
          </a:p>
        </p:txBody>
      </p:sp>
      <p:sp>
        <p:nvSpPr>
          <p:cNvPr id="28" name="Рисунок 9">
            <a:extLst>
              <a:ext uri="{FF2B5EF4-FFF2-40B4-BE49-F238E27FC236}">
                <a16:creationId xmlns:a16="http://schemas.microsoft.com/office/drawing/2014/main" id="{C157B27F-5477-43C4-BE9E-F7CF2A081F1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440149" y="4389108"/>
            <a:ext cx="4405775" cy="1811668"/>
          </a:xfrm>
        </p:spPr>
        <p:txBody>
          <a:bodyPr/>
          <a:lstStyle/>
          <a:p>
            <a:endParaRPr lang="ru-RU" dirty="0"/>
          </a:p>
        </p:txBody>
      </p:sp>
      <p:sp>
        <p:nvSpPr>
          <p:cNvPr id="29" name="Рисунок 11">
            <a:extLst>
              <a:ext uri="{FF2B5EF4-FFF2-40B4-BE49-F238E27FC236}">
                <a16:creationId xmlns:a16="http://schemas.microsoft.com/office/drawing/2014/main" id="{3E695B26-F7D2-4380-AAA1-0FB24A689AA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46075" y="3223948"/>
            <a:ext cx="6806142" cy="2976827"/>
          </a:xfrm>
        </p:spPr>
        <p:txBody>
          <a:bodyPr/>
          <a:lstStyle/>
          <a:p>
            <a:endParaRPr lang="ru-RU"/>
          </a:p>
        </p:txBody>
      </p:sp>
      <p:sp>
        <p:nvSpPr>
          <p:cNvPr id="30" name="Текст 15">
            <a:extLst>
              <a:ext uri="{FF2B5EF4-FFF2-40B4-BE49-F238E27FC236}">
                <a16:creationId xmlns:a16="http://schemas.microsoft.com/office/drawing/2014/main" id="{7EA2CF14-9D94-4B6F-AAA7-0B38CBB654C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6075" y="1016001"/>
            <a:ext cx="6806142" cy="2029882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31" name="Прямоугольник 30">
            <a:extLst>
              <a:ext uri="{FF2B5EF4-FFF2-40B4-BE49-F238E27FC236}">
                <a16:creationId xmlns:a16="http://schemas.microsoft.com/office/drawing/2014/main" id="{8909D3DD-8766-4DF8-A38C-44840B2476CA}"/>
              </a:ext>
            </a:extLst>
          </p:cNvPr>
          <p:cNvSpPr/>
          <p:nvPr userDrawn="1"/>
        </p:nvSpPr>
        <p:spPr>
          <a:xfrm>
            <a:off x="346075" y="1016001"/>
            <a:ext cx="6806142" cy="2029882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360169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н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82A4DA7B-A7D8-4443-AD1C-4C7CDC678488}" type="datetime1">
              <a:rPr lang="ru-RU" smtClean="0"/>
              <a:t>02.10.2025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26" name="Заголовок 1">
            <a:extLst>
              <a:ext uri="{FF2B5EF4-FFF2-40B4-BE49-F238E27FC236}">
                <a16:creationId xmlns:a16="http://schemas.microsoft.com/office/drawing/2014/main" id="{55CB4C33-0A35-4822-B0EF-4E754699A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107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23" name="Текст 101">
            <a:extLst>
              <a:ext uri="{FF2B5EF4-FFF2-40B4-BE49-F238E27FC236}">
                <a16:creationId xmlns:a16="http://schemas.microsoft.com/office/drawing/2014/main" id="{B61EFF39-7063-4F67-A1C0-B9D05F3602E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994303" y="2973742"/>
            <a:ext cx="2190810" cy="910516"/>
          </a:xfrm>
        </p:spPr>
        <p:txBody>
          <a:bodyPr/>
          <a:lstStyle>
            <a:lvl1pPr marL="0" indent="0" algn="ctr">
              <a:buNone/>
              <a:defRPr lang="ru-RU" dirty="0"/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5" name="Текст 74">
            <a:extLst>
              <a:ext uri="{FF2B5EF4-FFF2-40B4-BE49-F238E27FC236}">
                <a16:creationId xmlns:a16="http://schemas.microsoft.com/office/drawing/2014/main" id="{A0F2F041-BB01-463D-9CD2-6A231D59240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662924" y="1588128"/>
            <a:ext cx="4902200" cy="7125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6" name="Текст 74">
            <a:extLst>
              <a:ext uri="{FF2B5EF4-FFF2-40B4-BE49-F238E27FC236}">
                <a16:creationId xmlns:a16="http://schemas.microsoft.com/office/drawing/2014/main" id="{58BDD636-A558-406A-A768-05FF3D12BD8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662924" y="2445138"/>
            <a:ext cx="4902200" cy="7125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7" name="Текст 74">
            <a:extLst>
              <a:ext uri="{FF2B5EF4-FFF2-40B4-BE49-F238E27FC236}">
                <a16:creationId xmlns:a16="http://schemas.microsoft.com/office/drawing/2014/main" id="{53EE4994-79EE-43D0-B40B-E2DE25879B8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662924" y="3302147"/>
            <a:ext cx="4902200" cy="7125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8" name="Текст 74">
            <a:extLst>
              <a:ext uri="{FF2B5EF4-FFF2-40B4-BE49-F238E27FC236}">
                <a16:creationId xmlns:a16="http://schemas.microsoft.com/office/drawing/2014/main" id="{4CD31D83-EE69-46A0-B5B2-B2969969DCF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662924" y="4159156"/>
            <a:ext cx="4902200" cy="7125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9" name="Текст 74">
            <a:extLst>
              <a:ext uri="{FF2B5EF4-FFF2-40B4-BE49-F238E27FC236}">
                <a16:creationId xmlns:a16="http://schemas.microsoft.com/office/drawing/2014/main" id="{BFB2A4EF-E632-42AC-82F0-453D4A95A9E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662924" y="5016166"/>
            <a:ext cx="4902200" cy="7125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13761097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татисти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44E505DF-C567-47F2-9374-60838F800101}" type="datetime1">
              <a:rPr lang="ru-RU" smtClean="0"/>
              <a:t>02.10.2025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6" name="Заголовок 1">
            <a:extLst>
              <a:ext uri="{FF2B5EF4-FFF2-40B4-BE49-F238E27FC236}">
                <a16:creationId xmlns:a16="http://schemas.microsoft.com/office/drawing/2014/main" id="{55CB4C33-0A35-4822-B0EF-4E754699A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107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11" name="Текст 35">
            <a:extLst>
              <a:ext uri="{FF2B5EF4-FFF2-40B4-BE49-F238E27FC236}">
                <a16:creationId xmlns:a16="http://schemas.microsoft.com/office/drawing/2014/main" id="{B1350734-1D64-4861-9813-14C6593B852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683077" y="1026867"/>
            <a:ext cx="4790314" cy="1615356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2" name="Текст 35">
            <a:extLst>
              <a:ext uri="{FF2B5EF4-FFF2-40B4-BE49-F238E27FC236}">
                <a16:creationId xmlns:a16="http://schemas.microsoft.com/office/drawing/2014/main" id="{010826A5-76AC-452C-9459-7CC1CCF22ED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683077" y="1626932"/>
            <a:ext cx="4790314" cy="101529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4" name="Текст 35">
            <a:extLst>
              <a:ext uri="{FF2B5EF4-FFF2-40B4-BE49-F238E27FC236}">
                <a16:creationId xmlns:a16="http://schemas.microsoft.com/office/drawing/2014/main" id="{C694E912-AC3F-437A-90AD-A48291DCE9B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683077" y="2807582"/>
            <a:ext cx="4790314" cy="1615356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5" name="Текст 35">
            <a:extLst>
              <a:ext uri="{FF2B5EF4-FFF2-40B4-BE49-F238E27FC236}">
                <a16:creationId xmlns:a16="http://schemas.microsoft.com/office/drawing/2014/main" id="{DE78EAF0-6854-4E73-A48A-917C1A86C3F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683077" y="3407647"/>
            <a:ext cx="4790314" cy="101529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6" name="Текст 35">
            <a:extLst>
              <a:ext uri="{FF2B5EF4-FFF2-40B4-BE49-F238E27FC236}">
                <a16:creationId xmlns:a16="http://schemas.microsoft.com/office/drawing/2014/main" id="{72D68DD9-6181-4C35-909B-154E5E309C9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683077" y="4584029"/>
            <a:ext cx="4790314" cy="1615356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7" name="Текст 35">
            <a:extLst>
              <a:ext uri="{FF2B5EF4-FFF2-40B4-BE49-F238E27FC236}">
                <a16:creationId xmlns:a16="http://schemas.microsoft.com/office/drawing/2014/main" id="{7D5E34DD-827F-4597-BFDE-34D8830FB25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683077" y="5184094"/>
            <a:ext cx="4790314" cy="101529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26699485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Статисти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2938A0C3-5C2F-47B8-B008-79A49A1195BA}" type="datetime1">
              <a:rPr lang="ru-RU" smtClean="0"/>
              <a:t>02.10.2025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6" name="Заголовок 1">
            <a:extLst>
              <a:ext uri="{FF2B5EF4-FFF2-40B4-BE49-F238E27FC236}">
                <a16:creationId xmlns:a16="http://schemas.microsoft.com/office/drawing/2014/main" id="{55CB4C33-0A35-4822-B0EF-4E754699A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532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11" name="Текст 35">
            <a:extLst>
              <a:ext uri="{FF2B5EF4-FFF2-40B4-BE49-F238E27FC236}">
                <a16:creationId xmlns:a16="http://schemas.microsoft.com/office/drawing/2014/main" id="{B1350734-1D64-4861-9813-14C6593B852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683077" y="1016000"/>
            <a:ext cx="4790314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2" name="Текст 35">
            <a:extLst>
              <a:ext uri="{FF2B5EF4-FFF2-40B4-BE49-F238E27FC236}">
                <a16:creationId xmlns:a16="http://schemas.microsoft.com/office/drawing/2014/main" id="{010826A5-76AC-452C-9459-7CC1CCF22ED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683077" y="1395537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4" name="Текст 35">
            <a:extLst>
              <a:ext uri="{FF2B5EF4-FFF2-40B4-BE49-F238E27FC236}">
                <a16:creationId xmlns:a16="http://schemas.microsoft.com/office/drawing/2014/main" id="{C694E912-AC3F-437A-90AD-A48291DCE9B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683077" y="2284561"/>
            <a:ext cx="4790314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5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5" name="Текст 35">
            <a:extLst>
              <a:ext uri="{FF2B5EF4-FFF2-40B4-BE49-F238E27FC236}">
                <a16:creationId xmlns:a16="http://schemas.microsoft.com/office/drawing/2014/main" id="{DE78EAF0-6854-4E73-A48A-917C1A86C3F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683077" y="2664098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6" name="Текст 35">
            <a:extLst>
              <a:ext uri="{FF2B5EF4-FFF2-40B4-BE49-F238E27FC236}">
                <a16:creationId xmlns:a16="http://schemas.microsoft.com/office/drawing/2014/main" id="{72D68DD9-6181-4C35-909B-154E5E309C9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683077" y="3553122"/>
            <a:ext cx="4790314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7" name="Текст 35">
            <a:extLst>
              <a:ext uri="{FF2B5EF4-FFF2-40B4-BE49-F238E27FC236}">
                <a16:creationId xmlns:a16="http://schemas.microsoft.com/office/drawing/2014/main" id="{7D5E34DD-827F-4597-BFDE-34D8830FB25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683077" y="3932659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8" name="Текст 35">
            <a:extLst>
              <a:ext uri="{FF2B5EF4-FFF2-40B4-BE49-F238E27FC236}">
                <a16:creationId xmlns:a16="http://schemas.microsoft.com/office/drawing/2014/main" id="{6305AE9F-2B19-4EA1-A48B-435746C35E6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683077" y="4821684"/>
            <a:ext cx="4790314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9" name="Текст 35">
            <a:extLst>
              <a:ext uri="{FF2B5EF4-FFF2-40B4-BE49-F238E27FC236}">
                <a16:creationId xmlns:a16="http://schemas.microsoft.com/office/drawing/2014/main" id="{CF9D9CFB-62B9-4CE0-8770-0CB398D99F7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683077" y="5201221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10163864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Статисти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BF4F29EB-DFD0-428E-8E89-ED117A3553E3}" type="datetime1">
              <a:rPr lang="ru-RU" smtClean="0"/>
              <a:t>02.10.2025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6" name="Заголовок 1">
            <a:extLst>
              <a:ext uri="{FF2B5EF4-FFF2-40B4-BE49-F238E27FC236}">
                <a16:creationId xmlns:a16="http://schemas.microsoft.com/office/drawing/2014/main" id="{55CB4C33-0A35-4822-B0EF-4E754699A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7721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11" name="Текст 35">
            <a:extLst>
              <a:ext uri="{FF2B5EF4-FFF2-40B4-BE49-F238E27FC236}">
                <a16:creationId xmlns:a16="http://schemas.microsoft.com/office/drawing/2014/main" id="{B1350734-1D64-4861-9813-14C6593B852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683077" y="1016000"/>
            <a:ext cx="4790314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2" name="Текст 35">
            <a:extLst>
              <a:ext uri="{FF2B5EF4-FFF2-40B4-BE49-F238E27FC236}">
                <a16:creationId xmlns:a16="http://schemas.microsoft.com/office/drawing/2014/main" id="{010826A5-76AC-452C-9459-7CC1CCF22ED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683077" y="1395537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4" name="Текст 35">
            <a:extLst>
              <a:ext uri="{FF2B5EF4-FFF2-40B4-BE49-F238E27FC236}">
                <a16:creationId xmlns:a16="http://schemas.microsoft.com/office/drawing/2014/main" id="{C694E912-AC3F-437A-90AD-A48291DCE9B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683077" y="2284561"/>
            <a:ext cx="4790314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5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5" name="Текст 35">
            <a:extLst>
              <a:ext uri="{FF2B5EF4-FFF2-40B4-BE49-F238E27FC236}">
                <a16:creationId xmlns:a16="http://schemas.microsoft.com/office/drawing/2014/main" id="{DE78EAF0-6854-4E73-A48A-917C1A86C3F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683077" y="2664098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6" name="Текст 35">
            <a:extLst>
              <a:ext uri="{FF2B5EF4-FFF2-40B4-BE49-F238E27FC236}">
                <a16:creationId xmlns:a16="http://schemas.microsoft.com/office/drawing/2014/main" id="{72D68DD9-6181-4C35-909B-154E5E309C9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683077" y="3553122"/>
            <a:ext cx="4790314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7" name="Текст 35">
            <a:extLst>
              <a:ext uri="{FF2B5EF4-FFF2-40B4-BE49-F238E27FC236}">
                <a16:creationId xmlns:a16="http://schemas.microsoft.com/office/drawing/2014/main" id="{7D5E34DD-827F-4597-BFDE-34D8830FB25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683077" y="3932659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8" name="Текст 35">
            <a:extLst>
              <a:ext uri="{FF2B5EF4-FFF2-40B4-BE49-F238E27FC236}">
                <a16:creationId xmlns:a16="http://schemas.microsoft.com/office/drawing/2014/main" id="{6305AE9F-2B19-4EA1-A48B-435746C35E6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683077" y="4821684"/>
            <a:ext cx="4790314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9" name="Текст 35">
            <a:extLst>
              <a:ext uri="{FF2B5EF4-FFF2-40B4-BE49-F238E27FC236}">
                <a16:creationId xmlns:a16="http://schemas.microsoft.com/office/drawing/2014/main" id="{CF9D9CFB-62B9-4CE0-8770-0CB398D99F7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683077" y="5201221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3380588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тади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D52F0272-0FEA-44CE-966E-3D169B2F53D4}" type="datetime1">
              <a:rPr lang="ru-RU" smtClean="0"/>
              <a:t>02.10.2025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8" name="Текст 35">
            <a:extLst>
              <a:ext uri="{FF2B5EF4-FFF2-40B4-BE49-F238E27FC236}">
                <a16:creationId xmlns:a16="http://schemas.microsoft.com/office/drawing/2014/main" id="{BE583EE3-33C6-4FCC-9F56-28AB0B4FCAD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6075" y="1024937"/>
            <a:ext cx="2526079" cy="1476687"/>
          </a:xfrm>
          <a:prstGeom prst="roundRect">
            <a:avLst>
              <a:gd name="adj" fmla="val 1588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9" name="Текст 35">
            <a:extLst>
              <a:ext uri="{FF2B5EF4-FFF2-40B4-BE49-F238E27FC236}">
                <a16:creationId xmlns:a16="http://schemas.microsoft.com/office/drawing/2014/main" id="{AFEBE25F-FFFE-4B9D-94E7-7A69C7B0D74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6075" y="1380939"/>
            <a:ext cx="2526079" cy="112068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2" name="Текст 35">
            <a:extLst>
              <a:ext uri="{FF2B5EF4-FFF2-40B4-BE49-F238E27FC236}">
                <a16:creationId xmlns:a16="http://schemas.microsoft.com/office/drawing/2014/main" id="{3E63DE62-DFB7-44A9-A85D-B687FAE797D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832960" y="1024937"/>
            <a:ext cx="2526079" cy="1476687"/>
          </a:xfrm>
          <a:prstGeom prst="roundRect">
            <a:avLst>
              <a:gd name="adj" fmla="val 1588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3" name="Текст 35">
            <a:extLst>
              <a:ext uri="{FF2B5EF4-FFF2-40B4-BE49-F238E27FC236}">
                <a16:creationId xmlns:a16="http://schemas.microsoft.com/office/drawing/2014/main" id="{65791B9B-D32F-4C66-AD0A-B1F3CB6B2B2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832960" y="1380939"/>
            <a:ext cx="2526079" cy="112068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4" name="Текст 35">
            <a:extLst>
              <a:ext uri="{FF2B5EF4-FFF2-40B4-BE49-F238E27FC236}">
                <a16:creationId xmlns:a16="http://schemas.microsoft.com/office/drawing/2014/main" id="{3052024B-27A5-4D0B-A7E7-5161FB0ED37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330862" y="1024937"/>
            <a:ext cx="2526079" cy="1476687"/>
          </a:xfrm>
          <a:prstGeom prst="roundRect">
            <a:avLst>
              <a:gd name="adj" fmla="val 1588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5" name="Текст 35">
            <a:extLst>
              <a:ext uri="{FF2B5EF4-FFF2-40B4-BE49-F238E27FC236}">
                <a16:creationId xmlns:a16="http://schemas.microsoft.com/office/drawing/2014/main" id="{9DFC47B0-ECC1-49CE-99A3-DC05480669A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330862" y="1380939"/>
            <a:ext cx="2526079" cy="112068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6" name="Текст 35">
            <a:extLst>
              <a:ext uri="{FF2B5EF4-FFF2-40B4-BE49-F238E27FC236}">
                <a16:creationId xmlns:a16="http://schemas.microsoft.com/office/drawing/2014/main" id="{3B86BD35-3919-4E07-B138-AAF7CFF7DF0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2593517" y="4358152"/>
            <a:ext cx="2526079" cy="1476687"/>
          </a:xfrm>
          <a:prstGeom prst="roundRect">
            <a:avLst>
              <a:gd name="adj" fmla="val 1588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7" name="Текст 35">
            <a:extLst>
              <a:ext uri="{FF2B5EF4-FFF2-40B4-BE49-F238E27FC236}">
                <a16:creationId xmlns:a16="http://schemas.microsoft.com/office/drawing/2014/main" id="{10D94F19-5929-4A71-8C96-769ED6DD0BA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2593517" y="4714154"/>
            <a:ext cx="2526079" cy="112068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8" name="Текст 35">
            <a:extLst>
              <a:ext uri="{FF2B5EF4-FFF2-40B4-BE49-F238E27FC236}">
                <a16:creationId xmlns:a16="http://schemas.microsoft.com/office/drawing/2014/main" id="{D84303F2-08F5-497F-BC9B-59F70995863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7080402" y="4358152"/>
            <a:ext cx="2526079" cy="1476687"/>
          </a:xfrm>
          <a:prstGeom prst="roundRect">
            <a:avLst>
              <a:gd name="adj" fmla="val 1588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9" name="Текст 35">
            <a:extLst>
              <a:ext uri="{FF2B5EF4-FFF2-40B4-BE49-F238E27FC236}">
                <a16:creationId xmlns:a16="http://schemas.microsoft.com/office/drawing/2014/main" id="{EA5C32CD-4539-4313-8B67-943CB8F5EBD9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080402" y="4714154"/>
            <a:ext cx="2526079" cy="112068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00" name="Заголовок 1">
            <a:extLst>
              <a:ext uri="{FF2B5EF4-FFF2-40B4-BE49-F238E27FC236}">
                <a16:creationId xmlns:a16="http://schemas.microsoft.com/office/drawing/2014/main" id="{6641864C-9659-45A2-A61F-BB1A3067B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256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355911799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роблема и реш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062B0DBE-B5A9-470E-85A9-7CC062D5339A}" type="datetime1">
              <a:rPr lang="ru-RU" smtClean="0"/>
              <a:t>02.10.2025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0" name="Заголовок 1">
            <a:extLst>
              <a:ext uri="{FF2B5EF4-FFF2-40B4-BE49-F238E27FC236}">
                <a16:creationId xmlns:a16="http://schemas.microsoft.com/office/drawing/2014/main" id="{6641864C-9659-45A2-A61F-BB1A3067B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650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130" name="Текст 35">
            <a:extLst>
              <a:ext uri="{FF2B5EF4-FFF2-40B4-BE49-F238E27FC236}">
                <a16:creationId xmlns:a16="http://schemas.microsoft.com/office/drawing/2014/main" id="{2FAEFDC9-8968-4F3D-8F8F-5591D6F30FE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17027" y="3810175"/>
            <a:ext cx="3264113" cy="2375115"/>
          </a:xfrm>
          <a:prstGeom prst="roundRect">
            <a:avLst>
              <a:gd name="adj" fmla="val 1016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49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Описание проблемы </a:t>
            </a:r>
          </a:p>
        </p:txBody>
      </p:sp>
      <p:sp>
        <p:nvSpPr>
          <p:cNvPr id="152" name="Текст 35">
            <a:extLst>
              <a:ext uri="{FF2B5EF4-FFF2-40B4-BE49-F238E27FC236}">
                <a16:creationId xmlns:a16="http://schemas.microsoft.com/office/drawing/2014/main" id="{A7C77525-23F2-401E-A901-0374D8239BB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464542" y="3810175"/>
            <a:ext cx="3264113" cy="2375115"/>
          </a:xfrm>
          <a:prstGeom prst="roundRect">
            <a:avLst>
              <a:gd name="adj" fmla="val 1016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49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Примеры уже имеющихся способов решения данной проблемы</a:t>
            </a:r>
          </a:p>
        </p:txBody>
      </p:sp>
      <p:sp>
        <p:nvSpPr>
          <p:cNvPr id="153" name="Текст 35">
            <a:extLst>
              <a:ext uri="{FF2B5EF4-FFF2-40B4-BE49-F238E27FC236}">
                <a16:creationId xmlns:a16="http://schemas.microsoft.com/office/drawing/2014/main" id="{D2F4E226-3842-4532-A60F-4E8C02DAD6D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85481" y="3810175"/>
            <a:ext cx="3264113" cy="2375115"/>
          </a:xfrm>
          <a:prstGeom prst="roundRect">
            <a:avLst>
              <a:gd name="adj" fmla="val 1016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49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Ваше предложение решения данной проблемы</a:t>
            </a:r>
          </a:p>
        </p:txBody>
      </p:sp>
      <p:sp>
        <p:nvSpPr>
          <p:cNvPr id="189" name="Текст 35">
            <a:extLst>
              <a:ext uri="{FF2B5EF4-FFF2-40B4-BE49-F238E27FC236}">
                <a16:creationId xmlns:a16="http://schemas.microsoft.com/office/drawing/2014/main" id="{C44A233F-7BDF-4F40-844F-FC23B1912AA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17027" y="3252336"/>
            <a:ext cx="3264113" cy="391783"/>
          </a:xfrm>
          <a:prstGeom prst="roundRect">
            <a:avLst>
              <a:gd name="adj" fmla="val 10167"/>
            </a:avLst>
          </a:prstGeom>
          <a:noFill/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Проблема</a:t>
            </a:r>
          </a:p>
        </p:txBody>
      </p:sp>
      <p:sp>
        <p:nvSpPr>
          <p:cNvPr id="190" name="Текст 35">
            <a:extLst>
              <a:ext uri="{FF2B5EF4-FFF2-40B4-BE49-F238E27FC236}">
                <a16:creationId xmlns:a16="http://schemas.microsoft.com/office/drawing/2014/main" id="{1683ED6E-2444-48B8-A78B-F1EBA53E21C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464542" y="3252336"/>
            <a:ext cx="3264113" cy="391783"/>
          </a:xfrm>
          <a:prstGeom prst="roundRect">
            <a:avLst>
              <a:gd name="adj" fmla="val 10167"/>
            </a:avLst>
          </a:prstGeom>
          <a:noFill/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Альтернативные решения</a:t>
            </a:r>
          </a:p>
        </p:txBody>
      </p:sp>
      <p:sp>
        <p:nvSpPr>
          <p:cNvPr id="191" name="Текст 35">
            <a:extLst>
              <a:ext uri="{FF2B5EF4-FFF2-40B4-BE49-F238E27FC236}">
                <a16:creationId xmlns:a16="http://schemas.microsoft.com/office/drawing/2014/main" id="{B788F042-DAFC-4B5A-B1AA-8ADEFAAA980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385481" y="3252336"/>
            <a:ext cx="3264113" cy="391783"/>
          </a:xfrm>
          <a:prstGeom prst="roundRect">
            <a:avLst>
              <a:gd name="adj" fmla="val 10167"/>
            </a:avLst>
          </a:prstGeom>
          <a:noFill/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Решение</a:t>
            </a:r>
          </a:p>
        </p:txBody>
      </p:sp>
    </p:spTree>
    <p:extLst>
      <p:ext uri="{BB962C8B-B14F-4D97-AF65-F5344CB8AC3E}">
        <p14:creationId xmlns:p14="http://schemas.microsoft.com/office/powerpoint/2010/main" val="87527380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емо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icture Placeholder 1">
            <a:extLst>
              <a:ext uri="{FF2B5EF4-FFF2-40B4-BE49-F238E27FC236}">
                <a16:creationId xmlns:a16="http://schemas.microsoft.com/office/drawing/2014/main" id="{F4BB4485-D5EB-48AD-A465-1B1299C88CD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162940" y="1264478"/>
            <a:ext cx="3866121" cy="2436377"/>
          </a:xfrm>
        </p:spPr>
      </p:sp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4D396B86-640F-4AD1-BBB2-E085B6CD8771}" type="datetime1">
              <a:rPr lang="ru-RU" smtClean="0"/>
              <a:t>02.10.2025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0" name="Заголовок 1">
            <a:extLst>
              <a:ext uri="{FF2B5EF4-FFF2-40B4-BE49-F238E27FC236}">
                <a16:creationId xmlns:a16="http://schemas.microsoft.com/office/drawing/2014/main" id="{6641864C-9659-45A2-A61F-BB1A3067B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075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8340B20B-0618-415E-8908-3C85578C4D1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6075" y="4656083"/>
            <a:ext cx="3626835" cy="154469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90" name="Текст 7">
            <a:extLst>
              <a:ext uri="{FF2B5EF4-FFF2-40B4-BE49-F238E27FC236}">
                <a16:creationId xmlns:a16="http://schemas.microsoft.com/office/drawing/2014/main" id="{47A76FC9-6FDA-4102-9D33-F9766B07D3E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240502" y="4656083"/>
            <a:ext cx="3626835" cy="154469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91" name="Текст 7">
            <a:extLst>
              <a:ext uri="{FF2B5EF4-FFF2-40B4-BE49-F238E27FC236}">
                <a16:creationId xmlns:a16="http://schemas.microsoft.com/office/drawing/2014/main" id="{7C8F4076-BB2C-4FA3-9BAD-5EF87B638D5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230203" y="4656083"/>
            <a:ext cx="3626835" cy="154469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34699120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Описание команд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Рисунок 10">
            <a:extLst>
              <a:ext uri="{FF2B5EF4-FFF2-40B4-BE49-F238E27FC236}">
                <a16:creationId xmlns:a16="http://schemas.microsoft.com/office/drawing/2014/main" id="{DB9898DE-D265-4051-B751-CA3C0058CEC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894095" y="1044081"/>
            <a:ext cx="4962943" cy="2221824"/>
          </a:xfrm>
        </p:spPr>
        <p:txBody>
          <a:bodyPr anchor="ctr" anchorCtr="0"/>
          <a:lstStyle>
            <a:lvl1pPr>
              <a:defRPr/>
            </a:lvl1pPr>
          </a:lstStyle>
          <a:p>
            <a:r>
              <a:rPr lang="ru-RU" dirty="0"/>
              <a:t>Фото команды</a:t>
            </a:r>
          </a:p>
        </p:txBody>
      </p: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05B910C-9A3E-FA3B-DC7F-BA27D3A1B516}"/>
              </a:ext>
            </a:extLst>
          </p:cNvPr>
          <p:cNvSpPr txBox="1">
            <a:spLocks/>
          </p:cNvSpPr>
          <p:nvPr userDrawn="1"/>
        </p:nvSpPr>
        <p:spPr>
          <a:xfrm>
            <a:off x="346075" y="395288"/>
            <a:ext cx="11244772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57875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997" b="1" kern="12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Amatic SC" panose="00000500000000000000" pitchFamily="2" charset="-79"/>
              </a:defRPr>
            </a:lvl1pPr>
          </a:lstStyle>
          <a:p>
            <a:r>
              <a:rPr lang="ru-RU"/>
              <a:t>КОМАНДА «НАЗВАНИЕ»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6295058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Демо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Прямоугольник 102">
            <a:extLst>
              <a:ext uri="{FF2B5EF4-FFF2-40B4-BE49-F238E27FC236}">
                <a16:creationId xmlns:a16="http://schemas.microsoft.com/office/drawing/2014/main" id="{A5F6008C-951E-4E5C-B47F-6040B193FB33}"/>
              </a:ext>
            </a:extLst>
          </p:cNvPr>
          <p:cNvSpPr/>
          <p:nvPr userDrawn="1"/>
        </p:nvSpPr>
        <p:spPr>
          <a:xfrm flipV="1">
            <a:off x="0" y="4324414"/>
            <a:ext cx="5330956" cy="678504"/>
          </a:xfrm>
          <a:prstGeom prst="rect">
            <a:avLst/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93AF0E63-1EB1-47F5-B09E-CA3E5DE528F3}" type="datetime1">
              <a:rPr lang="ru-RU" smtClean="0"/>
              <a:t>02.10.2025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0" name="Заголовок 1">
            <a:extLst>
              <a:ext uri="{FF2B5EF4-FFF2-40B4-BE49-F238E27FC236}">
                <a16:creationId xmlns:a16="http://schemas.microsoft.com/office/drawing/2014/main" id="{6641864C-9659-45A2-A61F-BB1A3067B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289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8340B20B-0618-415E-8908-3C85578C4D1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10643" y="4324451"/>
            <a:ext cx="4121687" cy="161226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90" name="Текст 7">
            <a:extLst>
              <a:ext uri="{FF2B5EF4-FFF2-40B4-BE49-F238E27FC236}">
                <a16:creationId xmlns:a16="http://schemas.microsoft.com/office/drawing/2014/main" id="{47A76FC9-6FDA-4102-9D33-F9766B07D3E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857950" y="4324451"/>
            <a:ext cx="4121687" cy="161226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9" name="Picture Placeholder 1">
            <a:extLst>
              <a:ext uri="{FF2B5EF4-FFF2-40B4-BE49-F238E27FC236}">
                <a16:creationId xmlns:a16="http://schemas.microsoft.com/office/drawing/2014/main" id="{F4BB4485-D5EB-48AD-A465-1B1299C88CD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210642" y="1577998"/>
            <a:ext cx="4121688" cy="2283975"/>
          </a:xfrm>
        </p:spPr>
      </p:sp>
      <p:sp>
        <p:nvSpPr>
          <p:cNvPr id="123" name="Picture Placeholder 1">
            <a:extLst>
              <a:ext uri="{FF2B5EF4-FFF2-40B4-BE49-F238E27FC236}">
                <a16:creationId xmlns:a16="http://schemas.microsoft.com/office/drawing/2014/main" id="{C7FB8BAF-17B6-40DC-9912-73B3494AC45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855540" y="1577998"/>
            <a:ext cx="4121688" cy="2283975"/>
          </a:xfrm>
        </p:spPr>
      </p:sp>
      <p:sp>
        <p:nvSpPr>
          <p:cNvPr id="124" name="Прямоугольник 123">
            <a:extLst>
              <a:ext uri="{FF2B5EF4-FFF2-40B4-BE49-F238E27FC236}">
                <a16:creationId xmlns:a16="http://schemas.microsoft.com/office/drawing/2014/main" id="{051171B0-5B98-49B1-802A-F182B5FE7BCA}"/>
              </a:ext>
            </a:extLst>
          </p:cNvPr>
          <p:cNvSpPr/>
          <p:nvPr userDrawn="1"/>
        </p:nvSpPr>
        <p:spPr>
          <a:xfrm flipV="1">
            <a:off x="6862163" y="4324414"/>
            <a:ext cx="5330956" cy="678504"/>
          </a:xfrm>
          <a:prstGeom prst="rect">
            <a:avLst/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8239539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Демо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icture Placeholder 1">
            <a:extLst>
              <a:ext uri="{FF2B5EF4-FFF2-40B4-BE49-F238E27FC236}">
                <a16:creationId xmlns:a16="http://schemas.microsoft.com/office/drawing/2014/main" id="{2E6A2544-8689-48EB-9658-2D1DE4E4878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009872" y="1235915"/>
            <a:ext cx="2172255" cy="4602697"/>
          </a:xfrm>
          <a:prstGeom prst="roundRect">
            <a:avLst>
              <a:gd name="adj" fmla="val 12528"/>
            </a:avLst>
          </a:prstGeom>
          <a:noFill/>
        </p:spPr>
      </p:sp>
      <p:sp>
        <p:nvSpPr>
          <p:cNvPr id="130" name="Текст 35">
            <a:extLst>
              <a:ext uri="{FF2B5EF4-FFF2-40B4-BE49-F238E27FC236}">
                <a16:creationId xmlns:a16="http://schemas.microsoft.com/office/drawing/2014/main" id="{34F2EADD-49A3-44E7-AC8B-D07BF1B4F1A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56349" y="1641283"/>
            <a:ext cx="3812931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65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46" name="Текст 35">
            <a:extLst>
              <a:ext uri="{FF2B5EF4-FFF2-40B4-BE49-F238E27FC236}">
                <a16:creationId xmlns:a16="http://schemas.microsoft.com/office/drawing/2014/main" id="{15551546-3EE0-4A54-9DEE-1E9FEBF43B2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6349" y="2020820"/>
            <a:ext cx="3812931" cy="129059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47" name="Текст 35">
            <a:extLst>
              <a:ext uri="{FF2B5EF4-FFF2-40B4-BE49-F238E27FC236}">
                <a16:creationId xmlns:a16="http://schemas.microsoft.com/office/drawing/2014/main" id="{9D9ADB6F-AC53-4034-92EE-80435562B80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040021" y="1641283"/>
            <a:ext cx="3812931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65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5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48" name="Текст 35">
            <a:extLst>
              <a:ext uri="{FF2B5EF4-FFF2-40B4-BE49-F238E27FC236}">
                <a16:creationId xmlns:a16="http://schemas.microsoft.com/office/drawing/2014/main" id="{EAB22390-1508-4419-B1B3-375A734DF0E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040021" y="2020820"/>
            <a:ext cx="3812931" cy="129059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49" name="Текст 35">
            <a:extLst>
              <a:ext uri="{FF2B5EF4-FFF2-40B4-BE49-F238E27FC236}">
                <a16:creationId xmlns:a16="http://schemas.microsoft.com/office/drawing/2014/main" id="{FF699DD2-8E32-4C98-8444-90139EB2FDC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56349" y="3864598"/>
            <a:ext cx="3812931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65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50" name="Текст 35">
            <a:extLst>
              <a:ext uri="{FF2B5EF4-FFF2-40B4-BE49-F238E27FC236}">
                <a16:creationId xmlns:a16="http://schemas.microsoft.com/office/drawing/2014/main" id="{6496F1D2-4B4B-412C-B228-1C27099F20D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356349" y="4244135"/>
            <a:ext cx="3812931" cy="129059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51" name="Текст 35">
            <a:extLst>
              <a:ext uri="{FF2B5EF4-FFF2-40B4-BE49-F238E27FC236}">
                <a16:creationId xmlns:a16="http://schemas.microsoft.com/office/drawing/2014/main" id="{55E268D8-B309-4AA0-8E1B-30DF4A86725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040021" y="3864598"/>
            <a:ext cx="3812931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65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52" name="Текст 35">
            <a:extLst>
              <a:ext uri="{FF2B5EF4-FFF2-40B4-BE49-F238E27FC236}">
                <a16:creationId xmlns:a16="http://schemas.microsoft.com/office/drawing/2014/main" id="{E6797EA4-A26A-41BA-A1AB-8E1F9B9574D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040021" y="4244135"/>
            <a:ext cx="3812931" cy="129059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cxnSp>
        <p:nvCxnSpPr>
          <p:cNvPr id="168" name="Google Shape;2799;p94">
            <a:extLst>
              <a:ext uri="{FF2B5EF4-FFF2-40B4-BE49-F238E27FC236}">
                <a16:creationId xmlns:a16="http://schemas.microsoft.com/office/drawing/2014/main" id="{FA0271FA-A51F-4387-9143-29364B78BFC3}"/>
              </a:ext>
            </a:extLst>
          </p:cNvPr>
          <p:cNvCxnSpPr>
            <a:cxnSpLocks/>
          </p:cNvCxnSpPr>
          <p:nvPr userDrawn="1"/>
        </p:nvCxnSpPr>
        <p:spPr>
          <a:xfrm>
            <a:off x="4244694" y="1870413"/>
            <a:ext cx="686698" cy="0"/>
          </a:xfrm>
          <a:prstGeom prst="straightConnector1">
            <a:avLst/>
          </a:prstGeom>
          <a:noFill/>
          <a:ln w="254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9" name="Google Shape;2799;p94">
            <a:extLst>
              <a:ext uri="{FF2B5EF4-FFF2-40B4-BE49-F238E27FC236}">
                <a16:creationId xmlns:a16="http://schemas.microsoft.com/office/drawing/2014/main" id="{83B50154-F03F-4297-B4A8-C77D1687B8DA}"/>
              </a:ext>
            </a:extLst>
          </p:cNvPr>
          <p:cNvCxnSpPr>
            <a:cxnSpLocks/>
          </p:cNvCxnSpPr>
          <p:nvPr userDrawn="1"/>
        </p:nvCxnSpPr>
        <p:spPr>
          <a:xfrm>
            <a:off x="4244694" y="4094630"/>
            <a:ext cx="686698" cy="0"/>
          </a:xfrm>
          <a:prstGeom prst="straightConnector1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0" name="Google Shape;2799;p94">
            <a:extLst>
              <a:ext uri="{FF2B5EF4-FFF2-40B4-BE49-F238E27FC236}">
                <a16:creationId xmlns:a16="http://schemas.microsoft.com/office/drawing/2014/main" id="{89D0D73E-B609-4208-BFA6-94ED3BC232A9}"/>
              </a:ext>
            </a:extLst>
          </p:cNvPr>
          <p:cNvCxnSpPr>
            <a:cxnSpLocks/>
          </p:cNvCxnSpPr>
          <p:nvPr userDrawn="1"/>
        </p:nvCxnSpPr>
        <p:spPr>
          <a:xfrm>
            <a:off x="7250583" y="1870413"/>
            <a:ext cx="686698" cy="0"/>
          </a:xfrm>
          <a:prstGeom prst="straightConnector1">
            <a:avLst/>
          </a:prstGeom>
          <a:noFill/>
          <a:ln w="25400" cap="flat" cmpd="sng">
            <a:solidFill>
              <a:schemeClr val="accent5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1" name="Google Shape;2799;p94">
            <a:extLst>
              <a:ext uri="{FF2B5EF4-FFF2-40B4-BE49-F238E27FC236}">
                <a16:creationId xmlns:a16="http://schemas.microsoft.com/office/drawing/2014/main" id="{1DD03E5E-FCF0-4EC5-BA97-518950F7A41C}"/>
              </a:ext>
            </a:extLst>
          </p:cNvPr>
          <p:cNvCxnSpPr>
            <a:cxnSpLocks/>
          </p:cNvCxnSpPr>
          <p:nvPr userDrawn="1"/>
        </p:nvCxnSpPr>
        <p:spPr>
          <a:xfrm>
            <a:off x="7250583" y="4094630"/>
            <a:ext cx="686698" cy="0"/>
          </a:xfrm>
          <a:prstGeom prst="straightConnector1">
            <a:avLst/>
          </a:prstGeom>
          <a:noFill/>
          <a:ln w="254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A19765B8-4F24-5E1F-432E-F592BFAF73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9" name="Дата 8">
            <a:extLst>
              <a:ext uri="{FF2B5EF4-FFF2-40B4-BE49-F238E27FC236}">
                <a16:creationId xmlns:a16="http://schemas.microsoft.com/office/drawing/2014/main" id="{E19B813A-8796-C89A-4669-BFA5CA98F24A}"/>
              </a:ext>
            </a:extLst>
          </p:cNvPr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9D490EE5-ED7D-46E8-8345-A78A0CB0F4A4}" type="datetime1">
              <a:rPr lang="ru-RU" smtClean="0"/>
              <a:t>02.10.2025</a:t>
            </a:fld>
            <a:endParaRPr lang="ru-RU"/>
          </a:p>
        </p:txBody>
      </p:sp>
      <p:sp>
        <p:nvSpPr>
          <p:cNvPr id="10" name="Нижний колонтитул 9">
            <a:extLst>
              <a:ext uri="{FF2B5EF4-FFF2-40B4-BE49-F238E27FC236}">
                <a16:creationId xmlns:a16="http://schemas.microsoft.com/office/drawing/2014/main" id="{2648A9B9-3888-6E59-EA1C-76276C4EE93D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1" name="Номер слайда 10">
            <a:extLst>
              <a:ext uri="{FF2B5EF4-FFF2-40B4-BE49-F238E27FC236}">
                <a16:creationId xmlns:a16="http://schemas.microsoft.com/office/drawing/2014/main" id="{0E2B1EF5-F5AA-C72A-5C4D-8EE372388A4E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4641972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Демо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icture Placeholder 1">
            <a:extLst>
              <a:ext uri="{FF2B5EF4-FFF2-40B4-BE49-F238E27FC236}">
                <a16:creationId xmlns:a16="http://schemas.microsoft.com/office/drawing/2014/main" id="{2E6A2544-8689-48EB-9658-2D1DE4E4878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01460" y="1038224"/>
            <a:ext cx="1726214" cy="3657600"/>
          </a:xfrm>
          <a:prstGeom prst="roundRect">
            <a:avLst>
              <a:gd name="adj" fmla="val 12528"/>
            </a:avLst>
          </a:prstGeom>
          <a:noFill/>
        </p:spPr>
      </p:sp>
      <p:sp>
        <p:nvSpPr>
          <p:cNvPr id="75" name="Picture Placeholder 1">
            <a:extLst>
              <a:ext uri="{FF2B5EF4-FFF2-40B4-BE49-F238E27FC236}">
                <a16:creationId xmlns:a16="http://schemas.microsoft.com/office/drawing/2014/main" id="{5F8A3887-CB84-43EA-BFC4-CD93F421C5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31097" y="1038224"/>
            <a:ext cx="1726214" cy="3657600"/>
          </a:xfrm>
          <a:prstGeom prst="roundRect">
            <a:avLst>
              <a:gd name="adj" fmla="val 12528"/>
            </a:avLst>
          </a:prstGeom>
          <a:noFill/>
        </p:spPr>
      </p:sp>
      <p:sp>
        <p:nvSpPr>
          <p:cNvPr id="102" name="Picture Placeholder 1">
            <a:extLst>
              <a:ext uri="{FF2B5EF4-FFF2-40B4-BE49-F238E27FC236}">
                <a16:creationId xmlns:a16="http://schemas.microsoft.com/office/drawing/2014/main" id="{E009EEBC-6069-4389-9953-A05FCC07FDF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660734" y="1038224"/>
            <a:ext cx="1726214" cy="3657600"/>
          </a:xfrm>
          <a:prstGeom prst="roundRect">
            <a:avLst>
              <a:gd name="adj" fmla="val 12528"/>
            </a:avLst>
          </a:prstGeom>
          <a:noFill/>
        </p:spPr>
      </p:sp>
      <p:sp>
        <p:nvSpPr>
          <p:cNvPr id="171" name="Picture Placeholder 1">
            <a:extLst>
              <a:ext uri="{FF2B5EF4-FFF2-40B4-BE49-F238E27FC236}">
                <a16:creationId xmlns:a16="http://schemas.microsoft.com/office/drawing/2014/main" id="{16E9D3D5-A966-4770-89F5-48C9F92735F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490368" y="1038224"/>
            <a:ext cx="1726214" cy="3657600"/>
          </a:xfrm>
          <a:prstGeom prst="roundRect">
            <a:avLst>
              <a:gd name="adj" fmla="val 12528"/>
            </a:avLst>
          </a:prstGeom>
          <a:noFill/>
        </p:spPr>
      </p:sp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DC8C16AD-D907-4463-BE30-FCBB33ACAE3F}" type="datetime1">
              <a:rPr lang="ru-RU" smtClean="0"/>
              <a:t>02.10.2025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97" name="Текст 7">
            <a:extLst>
              <a:ext uri="{FF2B5EF4-FFF2-40B4-BE49-F238E27FC236}">
                <a16:creationId xmlns:a16="http://schemas.microsoft.com/office/drawing/2014/main" id="{B3D45624-8EA3-4B52-B030-A364BB470CC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6076" y="4929435"/>
            <a:ext cx="2739248" cy="127134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198" name="Текст 7">
            <a:extLst>
              <a:ext uri="{FF2B5EF4-FFF2-40B4-BE49-F238E27FC236}">
                <a16:creationId xmlns:a16="http://schemas.microsoft.com/office/drawing/2014/main" id="{CA86BD45-703D-484A-9D4A-1FEA90A4808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269562" y="4929435"/>
            <a:ext cx="2739248" cy="127134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199" name="Текст 7">
            <a:extLst>
              <a:ext uri="{FF2B5EF4-FFF2-40B4-BE49-F238E27FC236}">
                <a16:creationId xmlns:a16="http://schemas.microsoft.com/office/drawing/2014/main" id="{0FE3D94F-B533-4C0D-9E9B-72F06706305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193048" y="4929435"/>
            <a:ext cx="2739248" cy="127134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200" name="Текст 7">
            <a:extLst>
              <a:ext uri="{FF2B5EF4-FFF2-40B4-BE49-F238E27FC236}">
                <a16:creationId xmlns:a16="http://schemas.microsoft.com/office/drawing/2014/main" id="{0C4A1F6E-BDC1-410D-A748-7E90C2221ED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116535" y="4929435"/>
            <a:ext cx="2739248" cy="127134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008DEFE-D4AF-4461-AEAA-AABBFA1473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321864585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Пуст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176950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манд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67EB9651-F031-4963-AFE9-33BCC0E88757}" type="datetime1">
              <a:rPr lang="ru-RU" smtClean="0"/>
              <a:t>02.10.2025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5" name="Заголовок 1">
            <a:extLst>
              <a:ext uri="{FF2B5EF4-FFF2-40B4-BE49-F238E27FC236}">
                <a16:creationId xmlns:a16="http://schemas.microsoft.com/office/drawing/2014/main" id="{DD9DB7EE-83C4-47FA-86C2-BDA70A0531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6075" y="395288"/>
            <a:ext cx="11244772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>
              <a:defRPr/>
            </a:lvl1pPr>
          </a:lstStyle>
          <a:p>
            <a:r>
              <a:rPr lang="ru-RU" dirty="0"/>
              <a:t>КОМАНДА «НАЗВАНИЕ»</a:t>
            </a:r>
          </a:p>
        </p:txBody>
      </p:sp>
      <p:sp>
        <p:nvSpPr>
          <p:cNvPr id="47" name="Текст 35">
            <a:extLst>
              <a:ext uri="{FF2B5EF4-FFF2-40B4-BE49-F238E27FC236}">
                <a16:creationId xmlns:a16="http://schemas.microsoft.com/office/drawing/2014/main" id="{FACA3955-006D-424E-AF29-FC0EE3BE860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06323" y="4192124"/>
            <a:ext cx="1843581" cy="1576498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marL="144688" indent="-144688">
              <a:buClr>
                <a:schemeClr val="accent1"/>
              </a:buClr>
              <a:buFont typeface="Wingdings" pitchFamily="2" charset="2"/>
              <a:buChar char="§"/>
              <a:defRPr sz="1400"/>
            </a:lvl1pPr>
          </a:lstStyle>
          <a:p>
            <a:pPr lvl="0"/>
            <a:r>
              <a:rPr lang="ru-RU" dirty="0"/>
              <a:t>Роль в команде</a:t>
            </a:r>
          </a:p>
          <a:p>
            <a:pPr lvl="0"/>
            <a:r>
              <a:rPr lang="en-US" dirty="0"/>
              <a:t>Telegram</a:t>
            </a:r>
          </a:p>
          <a:p>
            <a:pPr lvl="0"/>
            <a:r>
              <a:rPr lang="ru-RU" dirty="0"/>
              <a:t>Номер</a:t>
            </a:r>
          </a:p>
        </p:txBody>
      </p:sp>
      <p:sp>
        <p:nvSpPr>
          <p:cNvPr id="49" name="Текст 35">
            <a:extLst>
              <a:ext uri="{FF2B5EF4-FFF2-40B4-BE49-F238E27FC236}">
                <a16:creationId xmlns:a16="http://schemas.microsoft.com/office/drawing/2014/main" id="{D134429E-1F41-4952-92F7-E1A3625ABBD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014568" y="4192124"/>
            <a:ext cx="1843581" cy="1576498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marL="144688" indent="-144688">
              <a:buClr>
                <a:schemeClr val="accent1"/>
              </a:buClr>
              <a:buFont typeface="Wingdings" pitchFamily="2" charset="2"/>
              <a:buChar char="§"/>
              <a:defRPr sz="1400"/>
            </a:lvl1pPr>
          </a:lstStyle>
          <a:p>
            <a:pPr lvl="0"/>
            <a:r>
              <a:rPr lang="ru-RU" dirty="0"/>
              <a:t>Роль в команде</a:t>
            </a:r>
          </a:p>
          <a:p>
            <a:pPr lvl="0"/>
            <a:r>
              <a:rPr lang="en-US" dirty="0"/>
              <a:t>Telegram</a:t>
            </a:r>
          </a:p>
          <a:p>
            <a:pPr lvl="0"/>
            <a:r>
              <a:rPr lang="ru-RU" dirty="0"/>
              <a:t>Номер</a:t>
            </a:r>
          </a:p>
        </p:txBody>
      </p:sp>
      <p:sp>
        <p:nvSpPr>
          <p:cNvPr id="51" name="Текст 35">
            <a:extLst>
              <a:ext uri="{FF2B5EF4-FFF2-40B4-BE49-F238E27FC236}">
                <a16:creationId xmlns:a16="http://schemas.microsoft.com/office/drawing/2014/main" id="{62B71317-1166-483E-8736-3204197AE64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191192" y="4192124"/>
            <a:ext cx="1843581" cy="1576498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marL="144688" indent="-144688">
              <a:buClr>
                <a:schemeClr val="accent1"/>
              </a:buClr>
              <a:buFont typeface="Wingdings" pitchFamily="2" charset="2"/>
              <a:buChar char="§"/>
              <a:defRPr sz="1400"/>
            </a:lvl1pPr>
          </a:lstStyle>
          <a:p>
            <a:pPr lvl="0"/>
            <a:r>
              <a:rPr lang="ru-RU" dirty="0"/>
              <a:t>Роль в команде</a:t>
            </a:r>
          </a:p>
          <a:p>
            <a:pPr lvl="0"/>
            <a:r>
              <a:rPr lang="en-US" dirty="0"/>
              <a:t>Telegram</a:t>
            </a:r>
          </a:p>
          <a:p>
            <a:pPr lvl="0"/>
            <a:r>
              <a:rPr lang="ru-RU" dirty="0"/>
              <a:t>Номер</a:t>
            </a:r>
          </a:p>
        </p:txBody>
      </p:sp>
      <p:sp>
        <p:nvSpPr>
          <p:cNvPr id="53" name="Текст 35">
            <a:extLst>
              <a:ext uri="{FF2B5EF4-FFF2-40B4-BE49-F238E27FC236}">
                <a16:creationId xmlns:a16="http://schemas.microsoft.com/office/drawing/2014/main" id="{FE441C73-4DA4-470D-B9C8-52D6075710B5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366644" y="4192124"/>
            <a:ext cx="1843581" cy="1576498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marL="144688" indent="-144688">
              <a:buClr>
                <a:schemeClr val="accent1"/>
              </a:buClr>
              <a:buFont typeface="Wingdings" pitchFamily="2" charset="2"/>
              <a:buChar char="§"/>
              <a:defRPr sz="1400"/>
            </a:lvl1pPr>
          </a:lstStyle>
          <a:p>
            <a:pPr lvl="0"/>
            <a:r>
              <a:rPr lang="ru-RU" dirty="0"/>
              <a:t>Роль в команде</a:t>
            </a:r>
          </a:p>
          <a:p>
            <a:pPr lvl="0"/>
            <a:r>
              <a:rPr lang="en-US" dirty="0"/>
              <a:t>Telegram</a:t>
            </a:r>
          </a:p>
          <a:p>
            <a:pPr lvl="0"/>
            <a:r>
              <a:rPr lang="ru-RU" dirty="0"/>
              <a:t>Номер</a:t>
            </a:r>
          </a:p>
        </p:txBody>
      </p:sp>
      <p:sp>
        <p:nvSpPr>
          <p:cNvPr id="55" name="Текст 35">
            <a:extLst>
              <a:ext uri="{FF2B5EF4-FFF2-40B4-BE49-F238E27FC236}">
                <a16:creationId xmlns:a16="http://schemas.microsoft.com/office/drawing/2014/main" id="{8792BADF-06A6-41F5-BB39-A425B78E145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542096" y="4192124"/>
            <a:ext cx="1843581" cy="1576498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marL="144688" indent="-144688">
              <a:buClr>
                <a:schemeClr val="accent1"/>
              </a:buClr>
              <a:buFont typeface="Wingdings" pitchFamily="2" charset="2"/>
              <a:buChar char="§"/>
              <a:defRPr sz="1400"/>
            </a:lvl1pPr>
          </a:lstStyle>
          <a:p>
            <a:pPr lvl="0"/>
            <a:r>
              <a:rPr lang="ru-RU" dirty="0"/>
              <a:t>Роль в команде</a:t>
            </a:r>
          </a:p>
          <a:p>
            <a:pPr lvl="0"/>
            <a:r>
              <a:rPr lang="en-US" dirty="0"/>
              <a:t>Telegram</a:t>
            </a:r>
          </a:p>
          <a:p>
            <a:pPr lvl="0"/>
            <a:r>
              <a:rPr lang="ru-RU" dirty="0"/>
              <a:t>Номер</a:t>
            </a:r>
          </a:p>
        </p:txBody>
      </p:sp>
    </p:spTree>
    <p:extLst>
      <p:ext uri="{BB962C8B-B14F-4D97-AF65-F5344CB8AC3E}">
        <p14:creationId xmlns:p14="http://schemas.microsoft.com/office/powerpoint/2010/main" val="21874350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стой с заголовко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Дата 3">
            <a:extLst>
              <a:ext uri="{FF2B5EF4-FFF2-40B4-BE49-F238E27FC236}">
                <a16:creationId xmlns:a16="http://schemas.microsoft.com/office/drawing/2014/main" id="{1BE2B7EA-895D-4C57-B021-3ADF48C5983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1021F813-DBA1-42EC-A748-A9CC16659E6B}" type="datetime1">
              <a:rPr lang="ru-RU" smtClean="0"/>
              <a:t>02.10.2025</a:t>
            </a:fld>
            <a:endParaRPr lang="ru-RU"/>
          </a:p>
        </p:txBody>
      </p:sp>
      <p:sp>
        <p:nvSpPr>
          <p:cNvPr id="10" name="Нижний колонтитул 4">
            <a:extLst>
              <a:ext uri="{FF2B5EF4-FFF2-40B4-BE49-F238E27FC236}">
                <a16:creationId xmlns:a16="http://schemas.microsoft.com/office/drawing/2014/main" id="{8A502BD2-9512-4029-B654-E898F0583F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11" name="Номер слайда 5">
            <a:extLst>
              <a:ext uri="{FF2B5EF4-FFF2-40B4-BE49-F238E27FC236}">
                <a16:creationId xmlns:a16="http://schemas.microsoft.com/office/drawing/2014/main" id="{E6724899-9B39-4945-8292-0304D1DFF6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664328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Текст 2">
            <a:extLst>
              <a:ext uri="{FF2B5EF4-FFF2-40B4-BE49-F238E27FC236}">
                <a16:creationId xmlns:a16="http://schemas.microsoft.com/office/drawing/2014/main" id="{35915C91-9468-44E0-9A6A-47C151E1C5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5392" y="1016177"/>
            <a:ext cx="11561229" cy="51607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21" name="Дата 3">
            <a:extLst>
              <a:ext uri="{FF2B5EF4-FFF2-40B4-BE49-F238E27FC236}">
                <a16:creationId xmlns:a16="http://schemas.microsoft.com/office/drawing/2014/main" id="{6043336A-E468-4FC7-B11B-D72F244391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7DE2642A-6018-4CC1-81AB-5FD8D2782D4F}" type="datetime1">
              <a:rPr lang="ru-RU" smtClean="0"/>
              <a:t>02.10.2025</a:t>
            </a:fld>
            <a:endParaRPr lang="ru-RU"/>
          </a:p>
        </p:txBody>
      </p:sp>
      <p:sp>
        <p:nvSpPr>
          <p:cNvPr id="22" name="Нижний колонтитул 4">
            <a:extLst>
              <a:ext uri="{FF2B5EF4-FFF2-40B4-BE49-F238E27FC236}">
                <a16:creationId xmlns:a16="http://schemas.microsoft.com/office/drawing/2014/main" id="{49E78A2F-D265-4D7D-BF63-75BF9ACF92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23" name="Номер слайда 5">
            <a:extLst>
              <a:ext uri="{FF2B5EF4-FFF2-40B4-BE49-F238E27FC236}">
                <a16:creationId xmlns:a16="http://schemas.microsoft.com/office/drawing/2014/main" id="{25A0EB89-1F02-40E6-9D89-EAA34874BF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4" name="Заголовок 1">
            <a:extLst>
              <a:ext uri="{FF2B5EF4-FFF2-40B4-BE49-F238E27FC236}">
                <a16:creationId xmlns:a16="http://schemas.microsoft.com/office/drawing/2014/main" id="{D3BCB09B-B5ED-4308-BCBC-7DB6BF7E0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075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32468899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DE4079CB-26E5-4E7E-8375-84F4748448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15387" y="1016001"/>
            <a:ext cx="5704418" cy="5184774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0B9B70F-56BE-4BFF-9AF1-3E24439A89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6" y="1016001"/>
            <a:ext cx="5670473" cy="5184774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14" name="Дата 3">
            <a:extLst>
              <a:ext uri="{FF2B5EF4-FFF2-40B4-BE49-F238E27FC236}">
                <a16:creationId xmlns:a16="http://schemas.microsoft.com/office/drawing/2014/main" id="{A4424B46-3BA8-41B1-9808-8558C0F0E6E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43014BBE-C503-4380-A869-5EE8294FE947}" type="datetime1">
              <a:rPr lang="ru-RU" smtClean="0"/>
              <a:t>02.10.2025</a:t>
            </a:fld>
            <a:endParaRPr lang="ru-RU"/>
          </a:p>
        </p:txBody>
      </p:sp>
      <p:sp>
        <p:nvSpPr>
          <p:cNvPr id="15" name="Нижний колонтитул 4">
            <a:extLst>
              <a:ext uri="{FF2B5EF4-FFF2-40B4-BE49-F238E27FC236}">
                <a16:creationId xmlns:a16="http://schemas.microsoft.com/office/drawing/2014/main" id="{4D73747B-1894-47A4-9E8B-797D1562EA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16" name="Номер слайда 5">
            <a:extLst>
              <a:ext uri="{FF2B5EF4-FFF2-40B4-BE49-F238E27FC236}">
                <a16:creationId xmlns:a16="http://schemas.microsoft.com/office/drawing/2014/main" id="{0C3B5973-5E99-43F7-82C6-8E450D7A98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7" name="Заголовок 1">
            <a:extLst>
              <a:ext uri="{FF2B5EF4-FFF2-40B4-BE49-F238E27FC236}">
                <a16:creationId xmlns:a16="http://schemas.microsoft.com/office/drawing/2014/main" id="{96698D82-4C1C-4876-84CF-285AAC9104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075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2158693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D286EEAA-87D1-47A5-B9C0-E5BAD703F0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5386" y="1015427"/>
            <a:ext cx="5682193" cy="365125"/>
          </a:xfrm>
        </p:spPr>
        <p:txBody>
          <a:bodyPr anchor="b">
            <a:normAutofit/>
          </a:bodyPr>
          <a:lstStyle>
            <a:lvl1pPr marL="0" indent="0">
              <a:buNone/>
              <a:defRPr sz="1400" b="1"/>
            </a:lvl1pPr>
            <a:lvl2pPr marL="289378" indent="0">
              <a:buNone/>
              <a:defRPr sz="1266" b="1"/>
            </a:lvl2pPr>
            <a:lvl3pPr marL="578755" indent="0">
              <a:buNone/>
              <a:defRPr sz="1141" b="1"/>
            </a:lvl3pPr>
            <a:lvl4pPr marL="868132" indent="0">
              <a:buNone/>
              <a:defRPr sz="1013" b="1"/>
            </a:lvl4pPr>
            <a:lvl5pPr marL="1157510" indent="0">
              <a:buNone/>
              <a:defRPr sz="1013" b="1"/>
            </a:lvl5pPr>
            <a:lvl6pPr marL="1446887" indent="0">
              <a:buNone/>
              <a:defRPr sz="1013" b="1"/>
            </a:lvl6pPr>
            <a:lvl7pPr marL="1736266" indent="0">
              <a:buNone/>
              <a:defRPr sz="1013" b="1"/>
            </a:lvl7pPr>
            <a:lvl8pPr marL="2025644" indent="0">
              <a:buNone/>
              <a:defRPr sz="1013" b="1"/>
            </a:lvl8pPr>
            <a:lvl9pPr marL="2315021" indent="0">
              <a:buNone/>
              <a:defRPr sz="1013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A2D29F1-B583-4C98-B07B-171DC3552B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49334" y="1598615"/>
            <a:ext cx="5648250" cy="460216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DE6D3064-465D-4982-AF9F-41FF98FCBF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5" y="1015427"/>
            <a:ext cx="5684841" cy="365125"/>
          </a:xfrm>
        </p:spPr>
        <p:txBody>
          <a:bodyPr anchor="b">
            <a:normAutofit/>
          </a:bodyPr>
          <a:lstStyle>
            <a:lvl1pPr marL="0" indent="0">
              <a:buNone/>
              <a:defRPr sz="1400" b="1"/>
            </a:lvl1pPr>
            <a:lvl2pPr marL="289378" indent="0">
              <a:buNone/>
              <a:defRPr sz="1266" b="1"/>
            </a:lvl2pPr>
            <a:lvl3pPr marL="578755" indent="0">
              <a:buNone/>
              <a:defRPr sz="1141" b="1"/>
            </a:lvl3pPr>
            <a:lvl4pPr marL="868132" indent="0">
              <a:buNone/>
              <a:defRPr sz="1013" b="1"/>
            </a:lvl4pPr>
            <a:lvl5pPr marL="1157510" indent="0">
              <a:buNone/>
              <a:defRPr sz="1013" b="1"/>
            </a:lvl5pPr>
            <a:lvl6pPr marL="1446887" indent="0">
              <a:buNone/>
              <a:defRPr sz="1013" b="1"/>
            </a:lvl6pPr>
            <a:lvl7pPr marL="1736266" indent="0">
              <a:buNone/>
              <a:defRPr sz="1013" b="1"/>
            </a:lvl7pPr>
            <a:lvl8pPr marL="2025644" indent="0">
              <a:buNone/>
              <a:defRPr sz="1013" b="1"/>
            </a:lvl8pPr>
            <a:lvl9pPr marL="2315021" indent="0">
              <a:buNone/>
              <a:defRPr sz="1013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960E92CA-C4D7-4946-B437-9FCD4AA313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2" y="1598615"/>
            <a:ext cx="5670473" cy="460216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12" name="Дата 3">
            <a:extLst>
              <a:ext uri="{FF2B5EF4-FFF2-40B4-BE49-F238E27FC236}">
                <a16:creationId xmlns:a16="http://schemas.microsoft.com/office/drawing/2014/main" id="{50BC46DB-57AA-4551-8F67-742F842E120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0D568497-304A-497F-ADAE-97D3CF462C1C}" type="datetime1">
              <a:rPr lang="ru-RU" smtClean="0"/>
              <a:t>02.10.2025</a:t>
            </a:fld>
            <a:endParaRPr lang="ru-RU"/>
          </a:p>
        </p:txBody>
      </p:sp>
      <p:sp>
        <p:nvSpPr>
          <p:cNvPr id="13" name="Нижний колонтитул 4">
            <a:extLst>
              <a:ext uri="{FF2B5EF4-FFF2-40B4-BE49-F238E27FC236}">
                <a16:creationId xmlns:a16="http://schemas.microsoft.com/office/drawing/2014/main" id="{F2048DE5-D653-4BDE-8495-A22EF4A50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14" name="Номер слайда 5">
            <a:extLst>
              <a:ext uri="{FF2B5EF4-FFF2-40B4-BE49-F238E27FC236}">
                <a16:creationId xmlns:a16="http://schemas.microsoft.com/office/drawing/2014/main" id="{E0E8C4D1-B7B4-4A6B-87A1-354341CD6A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5" name="Заголовок 1">
            <a:extLst>
              <a:ext uri="{FF2B5EF4-FFF2-40B4-BE49-F238E27FC236}">
                <a16:creationId xmlns:a16="http://schemas.microsoft.com/office/drawing/2014/main" id="{B533CD5F-4B3E-426C-9977-6EFBE36EE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334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14494714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92CB240C-04A3-49D4-83F9-87A9C6C414DC}" type="datetime1">
              <a:rPr lang="ru-RU" smtClean="0"/>
              <a:t>02.10.2025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55138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8799615-B88F-452A-A6CA-6793B83165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4966" y="1015999"/>
            <a:ext cx="4437062" cy="1213417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B30D2CC-2D7F-43FF-B9B4-355F7E4643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94" y="1015999"/>
            <a:ext cx="6673847" cy="5049521"/>
          </a:xfrm>
        </p:spPr>
        <p:txBody>
          <a:bodyPr>
            <a:normAutofit/>
          </a:bodyPr>
          <a:lstStyle>
            <a:lvl1pPr>
              <a:defRPr sz="1773"/>
            </a:lvl1pPr>
            <a:lvl2pPr>
              <a:defRPr sz="1520"/>
            </a:lvl2pPr>
            <a:lvl3pPr>
              <a:defRPr sz="1266"/>
            </a:lvl3pPr>
            <a:lvl4pPr>
              <a:defRPr sz="1141"/>
            </a:lvl4pPr>
            <a:lvl5pPr>
              <a:defRPr sz="1141"/>
            </a:lvl5pPr>
            <a:lvl6pPr>
              <a:defRPr sz="1266"/>
            </a:lvl6pPr>
            <a:lvl7pPr>
              <a:defRPr sz="1266"/>
            </a:lvl7pPr>
            <a:lvl8pPr>
              <a:defRPr sz="1266"/>
            </a:lvl8pPr>
            <a:lvl9pPr>
              <a:defRPr sz="1266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3E8D86B-609C-423A-9220-D7DC81877B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34966" y="2428239"/>
            <a:ext cx="4437062" cy="3637281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289378" indent="0">
              <a:buNone/>
              <a:defRPr sz="886"/>
            </a:lvl2pPr>
            <a:lvl3pPr marL="578755" indent="0">
              <a:buNone/>
              <a:defRPr sz="760"/>
            </a:lvl3pPr>
            <a:lvl4pPr marL="868132" indent="0">
              <a:buNone/>
              <a:defRPr sz="631"/>
            </a:lvl4pPr>
            <a:lvl5pPr marL="1157510" indent="0">
              <a:buNone/>
              <a:defRPr sz="631"/>
            </a:lvl5pPr>
            <a:lvl6pPr marL="1446887" indent="0">
              <a:buNone/>
              <a:defRPr sz="631"/>
            </a:lvl6pPr>
            <a:lvl7pPr marL="1736266" indent="0">
              <a:buNone/>
              <a:defRPr sz="631"/>
            </a:lvl7pPr>
            <a:lvl8pPr marL="2025644" indent="0">
              <a:buNone/>
              <a:defRPr sz="631"/>
            </a:lvl8pPr>
            <a:lvl9pPr marL="2315021" indent="0">
              <a:buNone/>
              <a:defRPr sz="63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8" name="Дата 3">
            <a:extLst>
              <a:ext uri="{FF2B5EF4-FFF2-40B4-BE49-F238E27FC236}">
                <a16:creationId xmlns:a16="http://schemas.microsoft.com/office/drawing/2014/main" id="{3D3B951D-08AE-4736-8D36-4EB9974DAC4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DE74468B-3512-454B-AB51-7AE95604D39E}" type="datetime1">
              <a:rPr lang="ru-RU" smtClean="0"/>
              <a:t>02.10.2025</a:t>
            </a:fld>
            <a:endParaRPr lang="ru-RU"/>
          </a:p>
        </p:txBody>
      </p:sp>
      <p:sp>
        <p:nvSpPr>
          <p:cNvPr id="9" name="Нижний колонтитул 4">
            <a:extLst>
              <a:ext uri="{FF2B5EF4-FFF2-40B4-BE49-F238E27FC236}">
                <a16:creationId xmlns:a16="http://schemas.microsoft.com/office/drawing/2014/main" id="{D1D906C7-232A-4192-A02B-35F7647002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10" name="Номер слайда 5">
            <a:extLst>
              <a:ext uri="{FF2B5EF4-FFF2-40B4-BE49-F238E27FC236}">
                <a16:creationId xmlns:a16="http://schemas.microsoft.com/office/drawing/2014/main" id="{0E0F42FE-1DE2-4412-B92B-28748FBE7F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558501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2BCE23A-38F1-44E4-8D99-E9CD24A3AF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075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6EAD268-7E0C-4473-BF2C-A75921B98B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5392" y="1016177"/>
            <a:ext cx="11561229" cy="51607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905FB47-C828-44E8-81A6-7D70F28691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9D490EE5-ED7D-46E8-8345-A78A0CB0F4A4}" type="datetime1">
              <a:rPr lang="ru-RU" smtClean="0"/>
              <a:t>02.10.2025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38C8EAA-BD95-4729-8C84-AB6D45F44A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15" name="Номер слайда 5">
            <a:extLst>
              <a:ext uri="{FF2B5EF4-FFF2-40B4-BE49-F238E27FC236}">
                <a16:creationId xmlns:a16="http://schemas.microsoft.com/office/drawing/2014/main" id="{797EBB71-A16C-4900-8120-78386F05C8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26152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704" r:id="rId2"/>
    <p:sldLayoutId id="2147483694" r:id="rId3"/>
    <p:sldLayoutId id="2147483688" r:id="rId4"/>
    <p:sldLayoutId id="2147483662" r:id="rId5"/>
    <p:sldLayoutId id="2147483663" r:id="rId6"/>
    <p:sldLayoutId id="2147483664" r:id="rId7"/>
    <p:sldLayoutId id="2147483666" r:id="rId8"/>
    <p:sldLayoutId id="2147483667" r:id="rId9"/>
    <p:sldLayoutId id="2147483668" r:id="rId10"/>
    <p:sldLayoutId id="2147483689" r:id="rId11"/>
    <p:sldLayoutId id="2147483690" r:id="rId12"/>
    <p:sldLayoutId id="2147483702" r:id="rId13"/>
    <p:sldLayoutId id="2147483691" r:id="rId14"/>
    <p:sldLayoutId id="2147483692" r:id="rId15"/>
    <p:sldLayoutId id="2147483693" r:id="rId16"/>
    <p:sldLayoutId id="2147483696" r:id="rId17"/>
    <p:sldLayoutId id="2147483697" r:id="rId18"/>
    <p:sldLayoutId id="2147483698" r:id="rId19"/>
    <p:sldLayoutId id="2147483699" r:id="rId20"/>
    <p:sldLayoutId id="2147483700" r:id="rId21"/>
    <p:sldLayoutId id="2147483701" r:id="rId22"/>
    <p:sldLayoutId id="2147483703" r:id="rId23"/>
  </p:sldLayoutIdLst>
  <p:hf hdr="0" ftr="0" dt="0"/>
  <p:txStyles>
    <p:titleStyle>
      <a:lvl1pPr algn="l" defTabSz="578755" rtl="0" eaLnBrk="1" latinLnBrk="0" hangingPunct="1">
        <a:lnSpc>
          <a:spcPct val="90000"/>
        </a:lnSpc>
        <a:spcBef>
          <a:spcPct val="0"/>
        </a:spcBef>
        <a:buNone/>
        <a:defRPr sz="1997" b="1" kern="1200">
          <a:solidFill>
            <a:schemeClr val="bg1">
              <a:lumMod val="95000"/>
            </a:schemeClr>
          </a:solidFill>
          <a:latin typeface="+mj-lt"/>
          <a:ea typeface="+mj-ea"/>
          <a:cs typeface="Amatic SC" panose="00000500000000000000" pitchFamily="2" charset="-79"/>
        </a:defRPr>
      </a:lvl1pPr>
    </p:titleStyle>
    <p:bodyStyle>
      <a:lvl1pPr marL="144688" indent="-144688" algn="l" defTabSz="578755" rtl="0" eaLnBrk="1" latinLnBrk="0" hangingPunct="1">
        <a:lnSpc>
          <a:spcPct val="90000"/>
        </a:lnSpc>
        <a:spcBef>
          <a:spcPts val="631"/>
        </a:spcBef>
        <a:buFont typeface="Arial" panose="020B0604020202020204" pitchFamily="34" charset="0"/>
        <a:buChar char="•"/>
        <a:defRPr sz="1452" kern="12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1pPr>
      <a:lvl2pPr marL="434067" indent="-144688" algn="l" defTabSz="578755" rtl="0" eaLnBrk="1" latinLnBrk="0" hangingPunct="1">
        <a:lnSpc>
          <a:spcPct val="90000"/>
        </a:lnSpc>
        <a:spcBef>
          <a:spcPts val="317"/>
        </a:spcBef>
        <a:buFont typeface="Arial" panose="020B0604020202020204" pitchFamily="34" charset="0"/>
        <a:buChar char="•"/>
        <a:defRPr sz="1271" kern="12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2pPr>
      <a:lvl3pPr marL="723445" indent="-144688" algn="l" defTabSz="578755" rtl="0" eaLnBrk="1" latinLnBrk="0" hangingPunct="1">
        <a:lnSpc>
          <a:spcPct val="90000"/>
        </a:lnSpc>
        <a:spcBef>
          <a:spcPts val="317"/>
        </a:spcBef>
        <a:buFont typeface="Arial" panose="020B0604020202020204" pitchFamily="34" charset="0"/>
        <a:buChar char="•"/>
        <a:defRPr sz="997" kern="12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3pPr>
      <a:lvl4pPr marL="1012822" indent="-144688" algn="l" defTabSz="578755" rtl="0" eaLnBrk="1" latinLnBrk="0" hangingPunct="1">
        <a:lnSpc>
          <a:spcPct val="90000"/>
        </a:lnSpc>
        <a:spcBef>
          <a:spcPts val="317"/>
        </a:spcBef>
        <a:buFont typeface="Arial" panose="020B0604020202020204" pitchFamily="34" charset="0"/>
        <a:buChar char="•"/>
        <a:defRPr sz="907" kern="12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4pPr>
      <a:lvl5pPr marL="1302200" indent="-144688" algn="l" defTabSz="578755" rtl="0" eaLnBrk="1" latinLnBrk="0" hangingPunct="1">
        <a:lnSpc>
          <a:spcPct val="90000"/>
        </a:lnSpc>
        <a:spcBef>
          <a:spcPts val="317"/>
        </a:spcBef>
        <a:buFont typeface="Arial" panose="020B0604020202020204" pitchFamily="34" charset="0"/>
        <a:buChar char="•"/>
        <a:defRPr sz="907" kern="12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5pPr>
      <a:lvl6pPr marL="1591576" indent="-144688" algn="l" defTabSz="578755" rtl="0" eaLnBrk="1" latinLnBrk="0" hangingPunct="1">
        <a:lnSpc>
          <a:spcPct val="90000"/>
        </a:lnSpc>
        <a:spcBef>
          <a:spcPts val="317"/>
        </a:spcBef>
        <a:buFont typeface="Arial" panose="020B0604020202020204" pitchFamily="34" charset="0"/>
        <a:buChar char="•"/>
        <a:defRPr sz="1141" kern="1200">
          <a:solidFill>
            <a:schemeClr val="tx1"/>
          </a:solidFill>
          <a:latin typeface="+mn-lt"/>
          <a:ea typeface="+mn-ea"/>
          <a:cs typeface="+mn-cs"/>
        </a:defRPr>
      </a:lvl6pPr>
      <a:lvl7pPr marL="1880955" indent="-144688" algn="l" defTabSz="578755" rtl="0" eaLnBrk="1" latinLnBrk="0" hangingPunct="1">
        <a:lnSpc>
          <a:spcPct val="90000"/>
        </a:lnSpc>
        <a:spcBef>
          <a:spcPts val="317"/>
        </a:spcBef>
        <a:buFont typeface="Arial" panose="020B0604020202020204" pitchFamily="34" charset="0"/>
        <a:buChar char="•"/>
        <a:defRPr sz="1141" kern="1200">
          <a:solidFill>
            <a:schemeClr val="tx1"/>
          </a:solidFill>
          <a:latin typeface="+mn-lt"/>
          <a:ea typeface="+mn-ea"/>
          <a:cs typeface="+mn-cs"/>
        </a:defRPr>
      </a:lvl7pPr>
      <a:lvl8pPr marL="2170334" indent="-144688" algn="l" defTabSz="578755" rtl="0" eaLnBrk="1" latinLnBrk="0" hangingPunct="1">
        <a:lnSpc>
          <a:spcPct val="90000"/>
        </a:lnSpc>
        <a:spcBef>
          <a:spcPts val="317"/>
        </a:spcBef>
        <a:buFont typeface="Arial" panose="020B0604020202020204" pitchFamily="34" charset="0"/>
        <a:buChar char="•"/>
        <a:defRPr sz="1141" kern="1200">
          <a:solidFill>
            <a:schemeClr val="tx1"/>
          </a:solidFill>
          <a:latin typeface="+mn-lt"/>
          <a:ea typeface="+mn-ea"/>
          <a:cs typeface="+mn-cs"/>
        </a:defRPr>
      </a:lvl8pPr>
      <a:lvl9pPr marL="2459712" indent="-144688" algn="l" defTabSz="578755" rtl="0" eaLnBrk="1" latinLnBrk="0" hangingPunct="1">
        <a:lnSpc>
          <a:spcPct val="90000"/>
        </a:lnSpc>
        <a:spcBef>
          <a:spcPts val="317"/>
        </a:spcBef>
        <a:buFont typeface="Arial" panose="020B0604020202020204" pitchFamily="34" charset="0"/>
        <a:buChar char="•"/>
        <a:defRPr sz="114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1pPr>
      <a:lvl2pPr marL="289378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2pPr>
      <a:lvl3pPr marL="578755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3pPr>
      <a:lvl4pPr marL="868132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4pPr>
      <a:lvl5pPr marL="1157510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5pPr>
      <a:lvl6pPr marL="1446887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6pPr>
      <a:lvl7pPr marL="1736266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7pPr>
      <a:lvl8pPr marL="2025644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8pPr>
      <a:lvl9pPr marL="2315021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9" orient="horz" pos="4156">
          <p15:clr>
            <a:srgbClr val="F26B43"/>
          </p15:clr>
        </p15:guide>
        <p15:guide id="20" orient="horz" pos="482">
          <p15:clr>
            <a:srgbClr val="F26B43"/>
          </p15:clr>
        </p15:guide>
        <p15:guide id="21" pos="218">
          <p15:clr>
            <a:srgbClr val="F26B43"/>
          </p15:clr>
        </p15:guide>
        <p15:guide id="22" pos="7469">
          <p15:clr>
            <a:srgbClr val="F26B43"/>
          </p15:clr>
        </p15:guide>
        <p15:guide id="23" orient="horz" pos="249">
          <p15:clr>
            <a:srgbClr val="F26B43"/>
          </p15:clr>
        </p15:guide>
        <p15:guide id="24" orient="horz" pos="4042">
          <p15:clr>
            <a:srgbClr val="F26B43"/>
          </p15:clr>
        </p15:guide>
        <p15:guide id="25" orient="horz" pos="3906">
          <p15:clr>
            <a:srgbClr val="F26B43"/>
          </p15:clr>
        </p15:guide>
        <p15:guide id="26" orient="horz" pos="640">
          <p15:clr>
            <a:srgbClr val="F26B43"/>
          </p15:clr>
        </p15:guide>
        <p15:guide id="27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с одним усеченным углом 5">
            <a:extLst>
              <a:ext uri="{FF2B5EF4-FFF2-40B4-BE49-F238E27FC236}">
                <a16:creationId xmlns:a16="http://schemas.microsoft.com/office/drawing/2014/main" id="{63C0110F-AA77-51FB-37DF-BC3D51A145AA}"/>
              </a:ext>
            </a:extLst>
          </p:cNvPr>
          <p:cNvSpPr/>
          <p:nvPr/>
        </p:nvSpPr>
        <p:spPr>
          <a:xfrm>
            <a:off x="848781" y="2004660"/>
            <a:ext cx="5744056" cy="1558359"/>
          </a:xfrm>
          <a:prstGeom prst="snip1Rect">
            <a:avLst/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ru-RU" sz="1200" b="1" dirty="0">
              <a:solidFill>
                <a:schemeClr val="accent2"/>
              </a:solidFill>
            </a:endParaRPr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2FA84A33-0C72-0932-80BA-8E3874357B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4174144"/>
            <a:ext cx="8930641" cy="827011"/>
          </a:xfrm>
        </p:spPr>
        <p:txBody>
          <a:bodyPr/>
          <a:lstStyle/>
          <a:p>
            <a:r>
              <a:rPr lang="ru-RU" dirty="0" smtClean="0"/>
              <a:t>Самодельное </a:t>
            </a:r>
            <a:r>
              <a:rPr lang="en-US" dirty="0" smtClean="0"/>
              <a:t>IT</a:t>
            </a:r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37079B28-9FB8-672E-DD52-FA978EC4A21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0" y="4906264"/>
            <a:ext cx="8930641" cy="1651572"/>
          </a:xfrm>
        </p:spPr>
        <p:txBody>
          <a:bodyPr anchor="ctr">
            <a:normAutofit/>
          </a:bodyPr>
          <a:lstStyle/>
          <a:p>
            <a:r>
              <a:rPr lang="ru-RU" dirty="0" smtClean="0"/>
              <a:t>Задача 4</a:t>
            </a:r>
          </a:p>
          <a:p>
            <a:pPr marL="719138" indent="0">
              <a:lnSpc>
                <a:spcPct val="100000"/>
              </a:lnSpc>
            </a:pPr>
            <a:r>
              <a:rPr lang="ru-RU" cap="all" dirty="0"/>
              <a:t>Сервис для автоматизации приёма и выдачи инструментов авиаинженерам на базе машинного обучения и компьютерного зрения</a:t>
            </a:r>
          </a:p>
        </p:txBody>
      </p:sp>
      <p:pic>
        <p:nvPicPr>
          <p:cNvPr id="10" name="Рисунок 9" descr="Изображение выглядит как текст, Шрифт, Графика, логотип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AB5BE39A-7E26-C10A-1800-42D9A920309F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7404" y="2509781"/>
            <a:ext cx="1772325" cy="684829"/>
          </a:xfrm>
          <a:prstGeom prst="rect">
            <a:avLst/>
          </a:prstGeom>
        </p:spPr>
      </p:pic>
      <p:sp>
        <p:nvSpPr>
          <p:cNvPr id="11" name="Прямоугольник с двумя учесеченными противолежащими углами 89">
            <a:extLst>
              <a:ext uri="{FF2B5EF4-FFF2-40B4-BE49-F238E27FC236}">
                <a16:creationId xmlns:a16="http://schemas.microsoft.com/office/drawing/2014/main" id="{2B3EEF3C-E3BA-00C7-B252-3FCE76BCFB72}"/>
              </a:ext>
            </a:extLst>
          </p:cNvPr>
          <p:cNvSpPr/>
          <p:nvPr/>
        </p:nvSpPr>
        <p:spPr>
          <a:xfrm>
            <a:off x="1129862" y="2188840"/>
            <a:ext cx="2471754" cy="1170178"/>
          </a:xfrm>
          <a:prstGeom prst="snip2DiagRect">
            <a:avLst>
              <a:gd name="adj1" fmla="val 0"/>
              <a:gd name="adj2" fmla="val 7966"/>
            </a:avLst>
          </a:prstGeom>
          <a:solidFill>
            <a:schemeClr val="bg1">
              <a:alpha val="0"/>
            </a:schemeClr>
          </a:solidFill>
          <a:ln w="9525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80666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Заголовок 1">
            <a:extLst>
              <a:ext uri="{FF2B5EF4-FFF2-40B4-BE49-F238E27FC236}">
                <a16:creationId xmlns:a16="http://schemas.microsoft.com/office/drawing/2014/main" id="{A2C84892-C5B3-4A71-B736-6389597F79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552" y="429853"/>
            <a:ext cx="9862734" cy="376138"/>
          </a:xfrm>
        </p:spPr>
        <p:txBody>
          <a:bodyPr/>
          <a:lstStyle/>
          <a:p>
            <a:r>
              <a:rPr lang="ru-RU" dirty="0">
                <a:solidFill>
                  <a:schemeClr val="accent6"/>
                </a:solidFill>
              </a:rPr>
              <a:t>Подбор архитектуры модели</a:t>
            </a:r>
          </a:p>
        </p:txBody>
      </p:sp>
      <p:graphicFrame>
        <p:nvGraphicFramePr>
          <p:cNvPr id="33" name="Таблица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1602127"/>
              </p:ext>
            </p:extLst>
          </p:nvPr>
        </p:nvGraphicFramePr>
        <p:xfrm>
          <a:off x="122650" y="2330770"/>
          <a:ext cx="11849976" cy="2663360"/>
        </p:xfrm>
        <a:graphic>
          <a:graphicData uri="http://schemas.openxmlformats.org/drawingml/2006/table">
            <a:tbl>
              <a:tblPr firstRow="1" firstCol="1">
                <a:tableStyleId>{775DCB02-9BB8-47FD-8907-85C794F793BA}</a:tableStyleId>
              </a:tblPr>
              <a:tblGrid>
                <a:gridCol w="2790159">
                  <a:extLst>
                    <a:ext uri="{9D8B030D-6E8A-4147-A177-3AD203B41FA5}">
                      <a16:colId xmlns:a16="http://schemas.microsoft.com/office/drawing/2014/main" val="695283125"/>
                    </a:ext>
                  </a:extLst>
                </a:gridCol>
                <a:gridCol w="1313018">
                  <a:extLst>
                    <a:ext uri="{9D8B030D-6E8A-4147-A177-3AD203B41FA5}">
                      <a16:colId xmlns:a16="http://schemas.microsoft.com/office/drawing/2014/main" val="2072134559"/>
                    </a:ext>
                  </a:extLst>
                </a:gridCol>
                <a:gridCol w="1575620">
                  <a:extLst>
                    <a:ext uri="{9D8B030D-6E8A-4147-A177-3AD203B41FA5}">
                      <a16:colId xmlns:a16="http://schemas.microsoft.com/office/drawing/2014/main" val="326325454"/>
                    </a:ext>
                  </a:extLst>
                </a:gridCol>
                <a:gridCol w="3019939">
                  <a:extLst>
                    <a:ext uri="{9D8B030D-6E8A-4147-A177-3AD203B41FA5}">
                      <a16:colId xmlns:a16="http://schemas.microsoft.com/office/drawing/2014/main" val="3131566790"/>
                    </a:ext>
                  </a:extLst>
                </a:gridCol>
                <a:gridCol w="1444317">
                  <a:extLst>
                    <a:ext uri="{9D8B030D-6E8A-4147-A177-3AD203B41FA5}">
                      <a16:colId xmlns:a16="http://schemas.microsoft.com/office/drawing/2014/main" val="1503225470"/>
                    </a:ext>
                  </a:extLst>
                </a:gridCol>
                <a:gridCol w="1706923">
                  <a:extLst>
                    <a:ext uri="{9D8B030D-6E8A-4147-A177-3AD203B41FA5}">
                      <a16:colId xmlns:a16="http://schemas.microsoft.com/office/drawing/2014/main" val="3836980143"/>
                    </a:ext>
                  </a:extLst>
                </a:gridCol>
              </a:tblGrid>
              <a:tr h="500780">
                <a:tc>
                  <a:txBody>
                    <a:bodyPr/>
                    <a:lstStyle/>
                    <a:p>
                      <a:pPr algn="ctr" fontAlgn="t">
                        <a:lnSpc>
                          <a:spcPct val="100000"/>
                        </a:lnSpc>
                      </a:pPr>
                      <a:r>
                        <a:rPr lang="en-US" sz="1200" b="0" u="none" strike="noStrike" dirty="0">
                          <a:solidFill>
                            <a:schemeClr val="accent6"/>
                          </a:solidFill>
                          <a:effectLst/>
                        </a:rPr>
                        <a:t>Model</a:t>
                      </a:r>
                      <a:endParaRPr lang="en-US" sz="1200" b="0" i="0" u="none" strike="noStrike" dirty="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00000"/>
                        </a:lnSpc>
                      </a:pPr>
                      <a:r>
                        <a:rPr lang="ru-RU" sz="1200" b="0" u="none" strike="noStrike" dirty="0">
                          <a:solidFill>
                            <a:schemeClr val="accent6"/>
                          </a:solidFill>
                          <a:effectLst/>
                        </a:rPr>
                        <a:t>Эпохи</a:t>
                      </a:r>
                      <a:endParaRPr lang="ru-RU" sz="1200" b="0" i="0" u="none" strike="noStrike" dirty="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00000"/>
                        </a:lnSpc>
                      </a:pPr>
                      <a:r>
                        <a:rPr lang="ru-RU" sz="1200" b="0" u="none" strike="noStrike" dirty="0">
                          <a:solidFill>
                            <a:schemeClr val="accent6"/>
                          </a:solidFill>
                          <a:effectLst/>
                        </a:rPr>
                        <a:t>Размер фото</a:t>
                      </a:r>
                      <a:endParaRPr lang="ru-RU" sz="1200" b="0" i="0" u="none" strike="noStrike" dirty="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00000"/>
                        </a:lnSpc>
                      </a:pPr>
                      <a:r>
                        <a:rPr lang="ru-RU" sz="1200" b="0" u="none" strike="noStrike" dirty="0" err="1">
                          <a:solidFill>
                            <a:schemeClr val="accent6"/>
                          </a:solidFill>
                          <a:effectLst/>
                        </a:rPr>
                        <a:t>Предподготовка</a:t>
                      </a:r>
                      <a:endParaRPr lang="ru-RU" sz="1200" b="0" i="0" u="none" strike="noStrike" dirty="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00000"/>
                        </a:lnSpc>
                      </a:pPr>
                      <a:r>
                        <a:rPr lang="en-US" sz="1200" b="0" u="none" strike="noStrike" dirty="0" smtClean="0">
                          <a:solidFill>
                            <a:schemeClr val="accent6"/>
                          </a:solidFill>
                          <a:effectLst/>
                        </a:rPr>
                        <a:t>F1-score</a:t>
                      </a:r>
                      <a:endParaRPr lang="en-US" sz="1200" b="0" i="0" u="none" strike="noStrike" dirty="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00000"/>
                        </a:lnSpc>
                      </a:pPr>
                      <a:r>
                        <a:rPr lang="en-US" sz="1200" b="0" u="none" strike="noStrike" dirty="0" smtClean="0">
                          <a:solidFill>
                            <a:schemeClr val="accent6"/>
                          </a:solidFill>
                          <a:effectLst/>
                        </a:rPr>
                        <a:t>mAP50-95</a:t>
                      </a:r>
                      <a:endParaRPr lang="en-US" sz="1200" b="0" i="0" u="none" strike="noStrike" dirty="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2628477"/>
                  </a:ext>
                </a:extLst>
              </a:tr>
              <a:tr h="351597"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en-US" sz="1200" b="0" u="none" strike="noStrike" dirty="0">
                          <a:solidFill>
                            <a:schemeClr val="accent6"/>
                          </a:solidFill>
                          <a:effectLst/>
                        </a:rPr>
                        <a:t>YOLOv8 medium</a:t>
                      </a:r>
                      <a:endParaRPr lang="en-US" sz="1200" b="0" i="0" u="none" strike="noStrike" dirty="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ru-RU" sz="1200" b="0" u="none" strike="noStrike" dirty="0">
                          <a:solidFill>
                            <a:schemeClr val="accent6"/>
                          </a:solidFill>
                          <a:effectLst/>
                        </a:rPr>
                        <a:t>30</a:t>
                      </a:r>
                      <a:endParaRPr lang="ru-RU" sz="1200" b="0" i="0" u="none" strike="noStrike" dirty="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ru-RU" sz="1200" b="0" u="none" strike="noStrike">
                          <a:solidFill>
                            <a:schemeClr val="accent6"/>
                          </a:solidFill>
                          <a:effectLst/>
                        </a:rPr>
                        <a:t>640</a:t>
                      </a:r>
                      <a:endParaRPr lang="ru-RU" sz="1200" b="0" i="0" u="none" strike="noStrike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ru-RU" sz="1200" b="0" u="none" strike="noStrike" dirty="0">
                          <a:solidFill>
                            <a:schemeClr val="accent6"/>
                          </a:solidFill>
                          <a:effectLst/>
                        </a:rPr>
                        <a:t>Случайное разбитие на </a:t>
                      </a:r>
                      <a:r>
                        <a:rPr lang="ru-RU" sz="1200" b="0" u="none" strike="noStrike" dirty="0" err="1">
                          <a:solidFill>
                            <a:schemeClr val="accent6"/>
                          </a:solidFill>
                          <a:effectLst/>
                        </a:rPr>
                        <a:t>train</a:t>
                      </a:r>
                      <a:r>
                        <a:rPr lang="ru-RU" sz="1200" b="0" u="none" strike="noStrike" dirty="0">
                          <a:solidFill>
                            <a:schemeClr val="accent6"/>
                          </a:solidFill>
                          <a:effectLst/>
                        </a:rPr>
                        <a:t> и </a:t>
                      </a:r>
                      <a:r>
                        <a:rPr lang="ru-RU" sz="1200" b="0" u="none" strike="noStrike" dirty="0" err="1">
                          <a:solidFill>
                            <a:schemeClr val="accent6"/>
                          </a:solidFill>
                          <a:effectLst/>
                        </a:rPr>
                        <a:t>test</a:t>
                      </a:r>
                      <a:endParaRPr lang="ru-RU" sz="1200" b="0" i="0" u="none" strike="noStrike" dirty="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endParaRPr lang="ru-RU" sz="1200" b="0" i="0" u="none" strike="noStrike" dirty="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ru-RU" sz="1200" b="0" u="none" strike="noStrike" dirty="0">
                          <a:solidFill>
                            <a:schemeClr val="accent6"/>
                          </a:solidFill>
                          <a:effectLst/>
                        </a:rPr>
                        <a:t>0,94</a:t>
                      </a:r>
                      <a:endParaRPr lang="ru-RU" sz="1200" b="0" i="0" u="none" strike="noStrike" dirty="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7550334"/>
                  </a:ext>
                </a:extLst>
              </a:tr>
              <a:tr h="250166">
                <a:tc>
                  <a:txBody>
                    <a:bodyPr/>
                    <a:lstStyle/>
                    <a:p>
                      <a:pPr marL="0" algn="ctr" defTabSz="578755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en-US" sz="1200" b="0" u="none" strike="noStrike" kern="1200" dirty="0">
                          <a:solidFill>
                            <a:schemeClr val="accent6"/>
                          </a:solidFill>
                          <a:effectLst/>
                        </a:rPr>
                        <a:t>YOLOv8 medium</a:t>
                      </a:r>
                      <a:endParaRPr lang="en-US" sz="1200" b="0" u="none" strike="noStrike" kern="1200" dirty="0">
                        <a:solidFill>
                          <a:schemeClr val="accent6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578755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ru-RU" sz="1200" b="0" u="none" strike="noStrike" kern="1200" dirty="0">
                          <a:solidFill>
                            <a:schemeClr val="accent6"/>
                          </a:solidFill>
                          <a:effectLst/>
                        </a:rPr>
                        <a:t>30</a:t>
                      </a:r>
                      <a:endParaRPr lang="ru-RU" sz="1200" b="0" u="none" strike="noStrike" kern="1200" dirty="0">
                        <a:solidFill>
                          <a:schemeClr val="accent6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578755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ru-RU" sz="1200" b="0" u="none" strike="noStrike" kern="1200" dirty="0">
                          <a:solidFill>
                            <a:schemeClr val="accent6"/>
                          </a:solidFill>
                          <a:effectLst/>
                        </a:rPr>
                        <a:t>1280</a:t>
                      </a:r>
                      <a:endParaRPr lang="ru-RU" sz="1200" b="0" u="none" strike="noStrike" kern="1200" dirty="0">
                        <a:solidFill>
                          <a:schemeClr val="accent6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578755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ru-RU" sz="1200" b="0" u="none" strike="noStrike" kern="1200" dirty="0">
                          <a:solidFill>
                            <a:schemeClr val="accent6"/>
                          </a:solidFill>
                          <a:effectLst/>
                        </a:rPr>
                        <a:t>В </a:t>
                      </a:r>
                      <a:r>
                        <a:rPr lang="ru-RU" sz="1200" b="0" u="none" strike="noStrike" kern="1200" dirty="0" err="1">
                          <a:solidFill>
                            <a:schemeClr val="accent6"/>
                          </a:solidFill>
                          <a:effectLst/>
                        </a:rPr>
                        <a:t>test</a:t>
                      </a:r>
                      <a:r>
                        <a:rPr lang="ru-RU" sz="1200" b="0" u="none" strike="noStrike" kern="1200" dirty="0">
                          <a:solidFill>
                            <a:schemeClr val="accent6"/>
                          </a:solidFill>
                          <a:effectLst/>
                        </a:rPr>
                        <a:t> отобраны наиболее сложные фото</a:t>
                      </a:r>
                      <a:endParaRPr lang="ru-RU" sz="1200" b="0" u="none" strike="noStrike" kern="1200" dirty="0">
                        <a:solidFill>
                          <a:schemeClr val="accent6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578755" rtl="0" eaLnBrk="1" fontAlgn="b" latinLnBrk="0" hangingPunct="1">
                        <a:lnSpc>
                          <a:spcPct val="150000"/>
                        </a:lnSpc>
                      </a:pPr>
                      <a:endParaRPr lang="ru-RU" sz="1200" b="0" u="none" strike="noStrike" kern="1200" dirty="0">
                        <a:solidFill>
                          <a:schemeClr val="accent6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578755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ru-RU" sz="1200" b="0" u="none" strike="noStrike" kern="1200">
                          <a:solidFill>
                            <a:schemeClr val="accent6"/>
                          </a:solidFill>
                          <a:effectLst/>
                        </a:rPr>
                        <a:t>0,6</a:t>
                      </a:r>
                      <a:endParaRPr lang="ru-RU" sz="1200" b="0" u="none" strike="noStrike" kern="1200">
                        <a:solidFill>
                          <a:schemeClr val="accent6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3753830"/>
                  </a:ext>
                </a:extLst>
              </a:tr>
              <a:tr h="267419">
                <a:tc>
                  <a:txBody>
                    <a:bodyPr/>
                    <a:lstStyle/>
                    <a:p>
                      <a:pPr marL="0" algn="ctr" defTabSz="578755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en-US" sz="1200" b="0" u="none" strike="noStrike" kern="1200" dirty="0">
                          <a:solidFill>
                            <a:schemeClr val="accent6"/>
                          </a:solidFill>
                          <a:effectLst/>
                        </a:rPr>
                        <a:t>YOLOv8 small</a:t>
                      </a:r>
                      <a:endParaRPr lang="en-US" sz="1200" b="0" u="none" strike="noStrike" kern="1200" dirty="0">
                        <a:solidFill>
                          <a:schemeClr val="accent6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578755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ru-RU" sz="1200" b="0" u="none" strike="noStrike" kern="1200" dirty="0">
                          <a:solidFill>
                            <a:schemeClr val="accent6"/>
                          </a:solidFill>
                          <a:effectLst/>
                        </a:rPr>
                        <a:t>30</a:t>
                      </a:r>
                      <a:endParaRPr lang="ru-RU" sz="1200" b="0" u="none" strike="noStrike" kern="1200" dirty="0">
                        <a:solidFill>
                          <a:schemeClr val="accent6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578755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ru-RU" sz="1200" b="0" u="none" strike="noStrike" kern="1200" dirty="0">
                          <a:solidFill>
                            <a:schemeClr val="accent6"/>
                          </a:solidFill>
                          <a:effectLst/>
                        </a:rPr>
                        <a:t>640</a:t>
                      </a:r>
                      <a:endParaRPr lang="ru-RU" sz="1200" b="0" u="none" strike="noStrike" kern="1200" dirty="0">
                        <a:solidFill>
                          <a:schemeClr val="accent6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578755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ru-RU" sz="1200" b="0" u="none" strike="noStrike" kern="1200" dirty="0">
                          <a:solidFill>
                            <a:schemeClr val="accent6"/>
                          </a:solidFill>
                          <a:effectLst/>
                        </a:rPr>
                        <a:t>В </a:t>
                      </a:r>
                      <a:r>
                        <a:rPr lang="ru-RU" sz="1200" b="0" u="none" strike="noStrike" kern="1200" dirty="0" err="1">
                          <a:solidFill>
                            <a:schemeClr val="accent6"/>
                          </a:solidFill>
                          <a:effectLst/>
                        </a:rPr>
                        <a:t>test</a:t>
                      </a:r>
                      <a:r>
                        <a:rPr lang="ru-RU" sz="1200" b="0" u="none" strike="noStrike" kern="1200" dirty="0">
                          <a:solidFill>
                            <a:schemeClr val="accent6"/>
                          </a:solidFill>
                          <a:effectLst/>
                        </a:rPr>
                        <a:t> отобраны наиболее сложные фото</a:t>
                      </a:r>
                      <a:endParaRPr lang="ru-RU" sz="1200" b="0" u="none" strike="noStrike" kern="1200" dirty="0">
                        <a:solidFill>
                          <a:schemeClr val="accent6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578755" rtl="0" eaLnBrk="1" fontAlgn="b" latinLnBrk="0" hangingPunct="1">
                        <a:lnSpc>
                          <a:spcPct val="150000"/>
                        </a:lnSpc>
                      </a:pPr>
                      <a:endParaRPr lang="ru-RU" sz="1200" b="0" u="none" strike="noStrike" kern="1200" dirty="0">
                        <a:solidFill>
                          <a:schemeClr val="accent6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578755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ru-RU" sz="1200" b="0" u="none" strike="noStrike" kern="1200">
                          <a:solidFill>
                            <a:schemeClr val="accent6"/>
                          </a:solidFill>
                          <a:effectLst/>
                        </a:rPr>
                        <a:t>0,56</a:t>
                      </a:r>
                      <a:endParaRPr lang="ru-RU" sz="1200" b="0" u="none" strike="noStrike" kern="1200">
                        <a:solidFill>
                          <a:schemeClr val="accent6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5003644"/>
                  </a:ext>
                </a:extLst>
              </a:tr>
              <a:tr h="258793">
                <a:tc>
                  <a:txBody>
                    <a:bodyPr/>
                    <a:lstStyle/>
                    <a:p>
                      <a:pPr marL="0" algn="ctr" defTabSz="578755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en-US" sz="1200" b="0" u="none" strike="noStrike" kern="1200" dirty="0">
                          <a:solidFill>
                            <a:schemeClr val="accent6"/>
                          </a:solidFill>
                          <a:effectLst/>
                        </a:rPr>
                        <a:t>YOLOv8 medium</a:t>
                      </a:r>
                      <a:endParaRPr lang="en-US" sz="1200" b="0" u="none" strike="noStrike" kern="1200" dirty="0">
                        <a:solidFill>
                          <a:schemeClr val="accent6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578755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ru-RU" sz="1200" b="0" u="none" strike="noStrike" kern="1200" dirty="0">
                          <a:solidFill>
                            <a:schemeClr val="accent6"/>
                          </a:solidFill>
                          <a:effectLst/>
                        </a:rPr>
                        <a:t>30</a:t>
                      </a:r>
                      <a:endParaRPr lang="ru-RU" sz="1200" b="0" u="none" strike="noStrike" kern="1200" dirty="0">
                        <a:solidFill>
                          <a:schemeClr val="accent6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578755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ru-RU" sz="1200" b="0" u="none" strike="noStrike" kern="1200" dirty="0">
                          <a:solidFill>
                            <a:schemeClr val="accent6"/>
                          </a:solidFill>
                          <a:effectLst/>
                        </a:rPr>
                        <a:t>640</a:t>
                      </a:r>
                      <a:endParaRPr lang="ru-RU" sz="1200" b="0" u="none" strike="noStrike" kern="1200" dirty="0">
                        <a:solidFill>
                          <a:schemeClr val="accent6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578755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ru-RU" sz="1200" b="0" u="none" strike="noStrike" kern="1200" dirty="0">
                          <a:solidFill>
                            <a:schemeClr val="accent6"/>
                          </a:solidFill>
                          <a:effectLst/>
                        </a:rPr>
                        <a:t>В </a:t>
                      </a:r>
                      <a:r>
                        <a:rPr lang="ru-RU" sz="1200" b="0" u="none" strike="noStrike" kern="1200" dirty="0" err="1">
                          <a:solidFill>
                            <a:schemeClr val="accent6"/>
                          </a:solidFill>
                          <a:effectLst/>
                        </a:rPr>
                        <a:t>test</a:t>
                      </a:r>
                      <a:r>
                        <a:rPr lang="ru-RU" sz="1200" b="0" u="none" strike="noStrike" kern="1200" dirty="0">
                          <a:solidFill>
                            <a:schemeClr val="accent6"/>
                          </a:solidFill>
                          <a:effectLst/>
                        </a:rPr>
                        <a:t> отобраны наиболее сложные фото</a:t>
                      </a:r>
                      <a:endParaRPr lang="ru-RU" sz="1200" b="0" u="none" strike="noStrike" kern="1200" dirty="0">
                        <a:solidFill>
                          <a:schemeClr val="accent6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578755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ru-RU" sz="1200" b="0" u="none" strike="noStrike" kern="1200" dirty="0">
                          <a:solidFill>
                            <a:schemeClr val="accent6"/>
                          </a:solidFill>
                          <a:effectLst/>
                        </a:rPr>
                        <a:t>0,76</a:t>
                      </a:r>
                      <a:endParaRPr lang="ru-RU" sz="1200" b="0" u="none" strike="noStrike" kern="1200" dirty="0">
                        <a:solidFill>
                          <a:schemeClr val="accent6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578755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ru-RU" sz="1200" b="0" u="none" strike="noStrike" kern="1200" dirty="0">
                          <a:solidFill>
                            <a:schemeClr val="accent6"/>
                          </a:solidFill>
                          <a:effectLst/>
                        </a:rPr>
                        <a:t>0,63</a:t>
                      </a:r>
                      <a:endParaRPr lang="ru-RU" sz="1200" b="0" u="none" strike="noStrike" kern="1200" dirty="0">
                        <a:solidFill>
                          <a:schemeClr val="accent6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1336518"/>
                  </a:ext>
                </a:extLst>
              </a:tr>
              <a:tr h="267418">
                <a:tc>
                  <a:txBody>
                    <a:bodyPr/>
                    <a:lstStyle/>
                    <a:p>
                      <a:pPr marL="0" algn="ctr" defTabSz="578755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en-US" sz="1200" b="0" u="none" strike="noStrike" kern="1200" dirty="0">
                          <a:solidFill>
                            <a:schemeClr val="accent6"/>
                          </a:solidFill>
                          <a:effectLst/>
                        </a:rPr>
                        <a:t>YOLOv8 medium</a:t>
                      </a:r>
                      <a:endParaRPr lang="en-US" sz="1200" b="0" u="none" strike="noStrike" kern="1200" dirty="0">
                        <a:solidFill>
                          <a:schemeClr val="accent6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578755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ru-RU" sz="1200" b="0" u="none" strike="noStrike" kern="1200" dirty="0">
                          <a:solidFill>
                            <a:schemeClr val="accent6"/>
                          </a:solidFill>
                          <a:effectLst/>
                        </a:rPr>
                        <a:t>100</a:t>
                      </a:r>
                      <a:endParaRPr lang="ru-RU" sz="1200" b="0" u="none" strike="noStrike" kern="1200" dirty="0">
                        <a:solidFill>
                          <a:schemeClr val="accent6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578755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ru-RU" sz="1200" b="0" u="none" strike="noStrike" kern="1200" dirty="0">
                          <a:solidFill>
                            <a:schemeClr val="accent6"/>
                          </a:solidFill>
                          <a:effectLst/>
                        </a:rPr>
                        <a:t>640</a:t>
                      </a:r>
                      <a:endParaRPr lang="ru-RU" sz="1200" b="0" u="none" strike="noStrike" kern="1200" dirty="0">
                        <a:solidFill>
                          <a:schemeClr val="accent6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578755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ru-RU" sz="1200" b="0" u="none" strike="noStrike" kern="1200" dirty="0">
                          <a:solidFill>
                            <a:schemeClr val="accent6"/>
                          </a:solidFill>
                          <a:effectLst/>
                        </a:rPr>
                        <a:t>В </a:t>
                      </a:r>
                      <a:r>
                        <a:rPr lang="ru-RU" sz="1200" b="0" u="none" strike="noStrike" kern="1200" dirty="0" err="1">
                          <a:solidFill>
                            <a:schemeClr val="accent6"/>
                          </a:solidFill>
                          <a:effectLst/>
                        </a:rPr>
                        <a:t>test</a:t>
                      </a:r>
                      <a:r>
                        <a:rPr lang="ru-RU" sz="1200" b="0" u="none" strike="noStrike" kern="1200" dirty="0">
                          <a:solidFill>
                            <a:schemeClr val="accent6"/>
                          </a:solidFill>
                          <a:effectLst/>
                        </a:rPr>
                        <a:t> отобраны наиболее сложные фото</a:t>
                      </a:r>
                      <a:endParaRPr lang="ru-RU" sz="1200" b="0" u="none" strike="noStrike" kern="1200" dirty="0">
                        <a:solidFill>
                          <a:schemeClr val="accent6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578755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ru-RU" sz="1200" b="0" u="none" strike="noStrike" kern="1200" dirty="0">
                          <a:solidFill>
                            <a:schemeClr val="accent6"/>
                          </a:solidFill>
                          <a:effectLst/>
                        </a:rPr>
                        <a:t>0,77</a:t>
                      </a:r>
                      <a:endParaRPr lang="ru-RU" sz="1200" b="0" u="none" strike="noStrike" kern="1200" dirty="0">
                        <a:solidFill>
                          <a:schemeClr val="accent6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578755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ru-RU" sz="1200" b="0" u="none" strike="noStrike" kern="1200" dirty="0">
                          <a:solidFill>
                            <a:schemeClr val="accent6"/>
                          </a:solidFill>
                          <a:effectLst/>
                        </a:rPr>
                        <a:t>0,66</a:t>
                      </a:r>
                      <a:endParaRPr lang="ru-RU" sz="1200" b="0" u="none" strike="noStrike" kern="1200" dirty="0">
                        <a:solidFill>
                          <a:schemeClr val="accent6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9362537"/>
                  </a:ext>
                </a:extLst>
              </a:tr>
              <a:tr h="207034">
                <a:tc>
                  <a:txBody>
                    <a:bodyPr/>
                    <a:lstStyle/>
                    <a:p>
                      <a:pPr marL="0" algn="ctr" defTabSz="578755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en-US" sz="1200" b="0" u="none" strike="noStrike" kern="1200" dirty="0">
                          <a:solidFill>
                            <a:schemeClr val="accent6"/>
                          </a:solidFill>
                          <a:effectLst/>
                        </a:rPr>
                        <a:t>YOLOv8 large</a:t>
                      </a:r>
                      <a:endParaRPr lang="en-US" sz="1200" b="0" u="none" strike="noStrike" kern="1200" dirty="0">
                        <a:solidFill>
                          <a:schemeClr val="accent6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578755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ru-RU" sz="1200" b="0" u="none" strike="noStrike" kern="1200">
                          <a:solidFill>
                            <a:schemeClr val="accent6"/>
                          </a:solidFill>
                          <a:effectLst/>
                        </a:rPr>
                        <a:t>30</a:t>
                      </a:r>
                      <a:endParaRPr lang="ru-RU" sz="1200" b="0" u="none" strike="noStrike" kern="1200">
                        <a:solidFill>
                          <a:schemeClr val="accent6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578755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ru-RU" sz="1200" b="0" u="none" strike="noStrike" kern="1200" dirty="0">
                          <a:solidFill>
                            <a:schemeClr val="accent6"/>
                          </a:solidFill>
                          <a:effectLst/>
                        </a:rPr>
                        <a:t>640</a:t>
                      </a:r>
                      <a:endParaRPr lang="ru-RU" sz="1200" b="0" u="none" strike="noStrike" kern="1200" dirty="0">
                        <a:solidFill>
                          <a:schemeClr val="accent6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578755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ru-RU" sz="1200" b="0" u="none" strike="noStrike" kern="1200" dirty="0">
                          <a:solidFill>
                            <a:schemeClr val="accent6"/>
                          </a:solidFill>
                          <a:effectLst/>
                        </a:rPr>
                        <a:t>В </a:t>
                      </a:r>
                      <a:r>
                        <a:rPr lang="ru-RU" sz="1200" b="0" u="none" strike="noStrike" kern="1200" dirty="0" err="1">
                          <a:solidFill>
                            <a:schemeClr val="accent6"/>
                          </a:solidFill>
                          <a:effectLst/>
                        </a:rPr>
                        <a:t>test</a:t>
                      </a:r>
                      <a:r>
                        <a:rPr lang="ru-RU" sz="1200" b="0" u="none" strike="noStrike" kern="1200" dirty="0">
                          <a:solidFill>
                            <a:schemeClr val="accent6"/>
                          </a:solidFill>
                          <a:effectLst/>
                        </a:rPr>
                        <a:t> отобраны наиболее сложные фото</a:t>
                      </a:r>
                      <a:endParaRPr lang="ru-RU" sz="1200" b="0" u="none" strike="noStrike" kern="1200" dirty="0">
                        <a:solidFill>
                          <a:schemeClr val="accent6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578755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ru-RU" sz="1200" b="0" u="none" strike="noStrike" kern="1200" dirty="0">
                          <a:solidFill>
                            <a:schemeClr val="accent6"/>
                          </a:solidFill>
                          <a:effectLst/>
                        </a:rPr>
                        <a:t>0,72</a:t>
                      </a:r>
                      <a:endParaRPr lang="ru-RU" sz="1200" b="0" u="none" strike="noStrike" kern="1200" dirty="0">
                        <a:solidFill>
                          <a:schemeClr val="accent6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578755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ru-RU" sz="1200" b="0" u="none" strike="noStrike" kern="1200" dirty="0">
                          <a:solidFill>
                            <a:schemeClr val="accent6"/>
                          </a:solidFill>
                          <a:effectLst/>
                        </a:rPr>
                        <a:t>0,59</a:t>
                      </a:r>
                      <a:endParaRPr lang="ru-RU" sz="1200" b="0" u="none" strike="noStrike" kern="1200" dirty="0">
                        <a:solidFill>
                          <a:schemeClr val="accent6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0488273"/>
                  </a:ext>
                </a:extLst>
              </a:tr>
              <a:tr h="250390">
                <a:tc>
                  <a:txBody>
                    <a:bodyPr/>
                    <a:lstStyle/>
                    <a:p>
                      <a:pPr marL="0" algn="ctr" defTabSz="578755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en-US" sz="1200" b="0" u="none" strike="noStrike" kern="1200" dirty="0">
                          <a:solidFill>
                            <a:schemeClr val="accent6"/>
                          </a:solidFill>
                          <a:effectLst/>
                        </a:rPr>
                        <a:t>YOLOv8 medium</a:t>
                      </a:r>
                      <a:endParaRPr lang="en-US" sz="1200" b="0" u="none" strike="noStrike" kern="1200" dirty="0">
                        <a:solidFill>
                          <a:schemeClr val="accent6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578755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ru-RU" sz="1200" b="0" u="none" strike="noStrike" kern="1200" dirty="0">
                          <a:solidFill>
                            <a:schemeClr val="accent6"/>
                          </a:solidFill>
                          <a:effectLst/>
                        </a:rPr>
                        <a:t>30</a:t>
                      </a:r>
                      <a:endParaRPr lang="ru-RU" sz="1200" b="0" u="none" strike="noStrike" kern="1200" dirty="0">
                        <a:solidFill>
                          <a:schemeClr val="accent6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578755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ru-RU" sz="1200" b="0" u="none" strike="noStrike" kern="1200" dirty="0">
                          <a:solidFill>
                            <a:schemeClr val="accent6"/>
                          </a:solidFill>
                          <a:effectLst/>
                        </a:rPr>
                        <a:t>640</a:t>
                      </a:r>
                      <a:endParaRPr lang="ru-RU" sz="1200" b="0" u="none" strike="noStrike" kern="1200" dirty="0">
                        <a:solidFill>
                          <a:schemeClr val="accent6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578755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ru-RU" sz="1200" b="0" u="none" strike="noStrike" kern="1200" dirty="0">
                          <a:solidFill>
                            <a:schemeClr val="accent6"/>
                          </a:solidFill>
                          <a:effectLst/>
                        </a:rPr>
                        <a:t>Доп. аугментации</a:t>
                      </a:r>
                      <a:endParaRPr lang="ru-RU" sz="1200" b="0" u="none" strike="noStrike" kern="1200" dirty="0">
                        <a:solidFill>
                          <a:schemeClr val="accent6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578755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ru-RU" sz="1200" b="0" u="none" strike="noStrike" kern="1200" dirty="0">
                          <a:solidFill>
                            <a:schemeClr val="accent6"/>
                          </a:solidFill>
                          <a:effectLst/>
                        </a:rPr>
                        <a:t>0,73</a:t>
                      </a:r>
                      <a:endParaRPr lang="ru-RU" sz="1200" b="0" u="none" strike="noStrike" kern="1200" dirty="0">
                        <a:solidFill>
                          <a:schemeClr val="accent6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578755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ru-RU" sz="1200" b="0" u="none" strike="noStrike" kern="1200" dirty="0">
                          <a:solidFill>
                            <a:schemeClr val="accent6"/>
                          </a:solidFill>
                          <a:effectLst/>
                        </a:rPr>
                        <a:t>0,61</a:t>
                      </a:r>
                      <a:endParaRPr lang="ru-RU" sz="1200" b="0" u="none" strike="noStrike" kern="1200" dirty="0">
                        <a:solidFill>
                          <a:schemeClr val="accent6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0549663"/>
                  </a:ext>
                </a:extLst>
              </a:tr>
              <a:tr h="250390">
                <a:tc>
                  <a:txBody>
                    <a:bodyPr/>
                    <a:lstStyle/>
                    <a:p>
                      <a:pPr marL="0" marR="0" indent="0" algn="ctr" defTabSz="578755" rtl="0" eaLnBrk="1" fontAlgn="b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u="none" strike="noStrike" kern="1200" dirty="0" smtClean="0">
                          <a:solidFill>
                            <a:schemeClr val="accent6"/>
                          </a:solidFill>
                          <a:effectLst/>
                        </a:rPr>
                        <a:t>YOLOv8 medium</a:t>
                      </a:r>
                      <a:endParaRPr lang="en-US" sz="1200" b="0" u="none" strike="noStrike" kern="1200" dirty="0" smtClean="0">
                        <a:solidFill>
                          <a:schemeClr val="accent6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578755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ru-RU" sz="1200" b="0" u="none" strike="noStrike" kern="1200" dirty="0" smtClean="0">
                          <a:solidFill>
                            <a:schemeClr val="accent6"/>
                          </a:solidFill>
                          <a:effectLst/>
                        </a:rPr>
                        <a:t>100</a:t>
                      </a:r>
                      <a:endParaRPr lang="ru-RU" sz="1200" b="0" u="none" strike="noStrike" kern="1200" dirty="0">
                        <a:solidFill>
                          <a:schemeClr val="accent6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578755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ru-RU" sz="1200" b="0" u="none" strike="noStrike" kern="1200" dirty="0" smtClean="0">
                          <a:solidFill>
                            <a:schemeClr val="accent6"/>
                          </a:solidFill>
                          <a:effectLst/>
                        </a:rPr>
                        <a:t>640</a:t>
                      </a:r>
                      <a:endParaRPr lang="ru-RU" sz="1200" b="0" u="none" strike="noStrike" kern="1200" dirty="0">
                        <a:solidFill>
                          <a:schemeClr val="accent6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578755" rtl="0" eaLnBrk="1" fontAlgn="b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200" b="0" u="none" strike="noStrike" kern="1200" dirty="0" smtClean="0">
                          <a:solidFill>
                            <a:schemeClr val="accent6"/>
                          </a:solidFill>
                          <a:effectLst/>
                        </a:rPr>
                        <a:t>Доп. аугментации</a:t>
                      </a:r>
                      <a:endParaRPr lang="ru-RU" sz="1200" b="0" u="none" strike="noStrike" kern="1200" dirty="0" smtClean="0">
                        <a:solidFill>
                          <a:schemeClr val="accent6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578755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ru-RU" sz="1200" b="0" u="none" strike="noStrike" kern="1200" dirty="0" smtClean="0">
                          <a:solidFill>
                            <a:schemeClr val="accent6"/>
                          </a:solidFill>
                          <a:effectLst/>
                        </a:rPr>
                        <a:t>0,83</a:t>
                      </a:r>
                      <a:endParaRPr lang="ru-RU" sz="1200" b="0" u="none" strike="noStrike" kern="1200" dirty="0">
                        <a:solidFill>
                          <a:schemeClr val="accent6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578755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ru-RU" sz="1200" b="0" u="none" strike="noStrike" kern="1200" dirty="0" smtClean="0">
                          <a:solidFill>
                            <a:schemeClr val="accent6"/>
                          </a:solidFill>
                          <a:effectLst/>
                        </a:rPr>
                        <a:t>0,70</a:t>
                      </a:r>
                      <a:endParaRPr lang="ru-RU" sz="1200" b="0" u="none" strike="noStrike" kern="1200" dirty="0">
                        <a:solidFill>
                          <a:schemeClr val="accent6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0313236"/>
                  </a:ext>
                </a:extLst>
              </a:tr>
            </a:tbl>
          </a:graphicData>
        </a:graphic>
      </p:graphicFrame>
      <p:sp>
        <p:nvSpPr>
          <p:cNvPr id="34" name="Текст 7">
            <a:extLst>
              <a:ext uri="{FF2B5EF4-FFF2-40B4-BE49-F238E27FC236}">
                <a16:creationId xmlns:a16="http://schemas.microsoft.com/office/drawing/2014/main" id="{AE625499-96AD-46EA-8CE7-5765B615D23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3331471" y="1874588"/>
            <a:ext cx="5589171" cy="4714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 smtClean="0">
                <a:solidFill>
                  <a:schemeClr val="accent6"/>
                </a:solidFill>
              </a:rPr>
              <a:t>Сравнение метрик моделей семейства </a:t>
            </a:r>
            <a:r>
              <a:rPr lang="en-US" dirty="0" smtClean="0">
                <a:solidFill>
                  <a:schemeClr val="accent6"/>
                </a:solidFill>
              </a:rPr>
              <a:t>YOLO</a:t>
            </a:r>
            <a:r>
              <a:rPr lang="ru-RU" dirty="0" smtClean="0">
                <a:solidFill>
                  <a:schemeClr val="accent6"/>
                </a:solidFill>
              </a:rPr>
              <a:t> после </a:t>
            </a:r>
            <a:r>
              <a:rPr lang="ru-RU" dirty="0" smtClean="0">
                <a:solidFill>
                  <a:schemeClr val="accent6"/>
                </a:solidFill>
              </a:rPr>
              <a:t>обучения</a:t>
            </a:r>
            <a:endParaRPr lang="ru-RU" dirty="0" smtClean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5960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A2C84892-C5B3-4A71-B736-6389597F79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532" y="421226"/>
            <a:ext cx="9862734" cy="376138"/>
          </a:xfrm>
        </p:spPr>
        <p:txBody>
          <a:bodyPr/>
          <a:lstStyle/>
          <a:p>
            <a:r>
              <a:rPr lang="ru-RU" dirty="0" smtClean="0">
                <a:solidFill>
                  <a:schemeClr val="accent6"/>
                </a:solidFill>
              </a:rPr>
              <a:t>Результаты решений</a:t>
            </a:r>
            <a:endParaRPr lang="ru-RU" dirty="0">
              <a:solidFill>
                <a:schemeClr val="accent6"/>
              </a:solidFill>
              <a:latin typeface="+mn-lt"/>
            </a:endParaRPr>
          </a:p>
        </p:txBody>
      </p: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D7DB4CB1-C273-6942-B1BB-402AE57943DC}"/>
              </a:ext>
            </a:extLst>
          </p:cNvPr>
          <p:cNvGrpSpPr/>
          <p:nvPr/>
        </p:nvGrpSpPr>
        <p:grpSpPr>
          <a:xfrm>
            <a:off x="122650" y="821346"/>
            <a:ext cx="4966935" cy="626746"/>
            <a:chOff x="1770059" y="1241688"/>
            <a:chExt cx="8169687" cy="1328511"/>
          </a:xfrm>
        </p:grpSpPr>
        <p:sp>
          <p:nvSpPr>
            <p:cNvPr id="14" name="Прямоугольник с двумя учесеченными противолежащими углами 14">
              <a:extLst>
                <a:ext uri="{FF2B5EF4-FFF2-40B4-BE49-F238E27FC236}">
                  <a16:creationId xmlns:a16="http://schemas.microsoft.com/office/drawing/2014/main" id="{60795BD9-C8CC-28D7-30C6-654B417B793C}"/>
                </a:ext>
              </a:extLst>
            </p:cNvPr>
            <p:cNvSpPr/>
            <p:nvPr/>
          </p:nvSpPr>
          <p:spPr>
            <a:xfrm>
              <a:off x="1770059" y="1241688"/>
              <a:ext cx="8169687" cy="1328511"/>
            </a:xfrm>
            <a:prstGeom prst="snip2DiagRect">
              <a:avLst/>
            </a:prstGeom>
            <a:solidFill>
              <a:schemeClr val="bg1">
                <a:alpha val="0"/>
              </a:schemeClr>
            </a:solidFill>
            <a:ln w="19050">
              <a:solidFill>
                <a:schemeClr val="bg1">
                  <a:alpha val="47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172C17B-3AE0-4302-5EE3-882899D5FA82}"/>
                </a:ext>
              </a:extLst>
            </p:cNvPr>
            <p:cNvSpPr txBox="1"/>
            <p:nvPr/>
          </p:nvSpPr>
          <p:spPr>
            <a:xfrm>
              <a:off x="2005748" y="1413252"/>
              <a:ext cx="7698308" cy="51644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ru-RU" sz="2000" dirty="0" smtClean="0">
                  <a:solidFill>
                    <a:srgbClr val="F92571"/>
                  </a:solidFill>
                </a:rPr>
                <a:t>Характеристики модели</a:t>
              </a:r>
              <a:endParaRPr lang="ru-RU" dirty="0">
                <a:solidFill>
                  <a:srgbClr val="F92571"/>
                </a:solidFill>
              </a:endParaRPr>
            </a:p>
          </p:txBody>
        </p:sp>
      </p:grpSp>
      <p:sp>
        <p:nvSpPr>
          <p:cNvPr id="24" name="Текст 7">
            <a:extLst>
              <a:ext uri="{FF2B5EF4-FFF2-40B4-BE49-F238E27FC236}">
                <a16:creationId xmlns:a16="http://schemas.microsoft.com/office/drawing/2014/main" id="{AE625499-96AD-46EA-8CE7-5765B615D23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67916" y="5582233"/>
            <a:ext cx="3115563" cy="4992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200" dirty="0" smtClean="0">
                <a:solidFill>
                  <a:schemeClr val="accent6"/>
                </a:solidFill>
              </a:rPr>
              <a:t>Intel(R</a:t>
            </a:r>
            <a:r>
              <a:rPr lang="en-US" sz="1200" dirty="0">
                <a:solidFill>
                  <a:schemeClr val="accent6"/>
                </a:solidFill>
              </a:rPr>
              <a:t>) Xeon(R) CPU @ </a:t>
            </a:r>
            <a:r>
              <a:rPr lang="en-US" sz="1200" dirty="0" smtClean="0">
                <a:solidFill>
                  <a:schemeClr val="accent6"/>
                </a:solidFill>
              </a:rPr>
              <a:t>2.20GHz</a:t>
            </a:r>
            <a:r>
              <a:rPr lang="ru-RU" sz="1200" dirty="0" smtClean="0">
                <a:solidFill>
                  <a:schemeClr val="accent6"/>
                </a:solidFill>
              </a:rPr>
              <a:t>, </a:t>
            </a:r>
            <a:r>
              <a:rPr lang="en-US" sz="1200" dirty="0">
                <a:solidFill>
                  <a:schemeClr val="accent6"/>
                </a:solidFill>
              </a:rPr>
              <a:t>X86_64</a:t>
            </a:r>
            <a:endParaRPr lang="ru-RU" sz="1200" i="1" dirty="0" smtClean="0">
              <a:solidFill>
                <a:schemeClr val="accent6"/>
              </a:solidFill>
            </a:endParaRPr>
          </a:p>
          <a:p>
            <a:pPr marL="0" indent="0">
              <a:buNone/>
            </a:pPr>
            <a:r>
              <a:rPr lang="fr-FR" sz="1200" dirty="0" smtClean="0">
                <a:solidFill>
                  <a:schemeClr val="accent6"/>
                </a:solidFill>
              </a:rPr>
              <a:t>Tesla T4  </a:t>
            </a:r>
            <a:r>
              <a:rPr lang="fr-FR" sz="1200" dirty="0" err="1">
                <a:solidFill>
                  <a:schemeClr val="accent6"/>
                </a:solidFill>
              </a:rPr>
              <a:t>Память</a:t>
            </a:r>
            <a:r>
              <a:rPr lang="fr-FR" sz="1200" dirty="0">
                <a:solidFill>
                  <a:schemeClr val="accent6"/>
                </a:solidFill>
              </a:rPr>
              <a:t>: 15360 MB</a:t>
            </a:r>
            <a:endParaRPr lang="ru-RU" sz="1200" dirty="0" smtClean="0">
              <a:solidFill>
                <a:schemeClr val="accent6"/>
              </a:solidFill>
            </a:endParaRPr>
          </a:p>
        </p:txBody>
      </p:sp>
      <p:graphicFrame>
        <p:nvGraphicFramePr>
          <p:cNvPr id="4" name="Таблица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1223977"/>
              </p:ext>
            </p:extLst>
          </p:nvPr>
        </p:nvGraphicFramePr>
        <p:xfrm>
          <a:off x="6090249" y="1456777"/>
          <a:ext cx="4753155" cy="1001376"/>
        </p:xfrm>
        <a:graphic>
          <a:graphicData uri="http://schemas.openxmlformats.org/drawingml/2006/table">
            <a:tbl>
              <a:tblPr firstCol="1">
                <a:tableStyleId>{E269D01E-BC32-4049-B463-5C60D7B0CCD2}</a:tableStyleId>
              </a:tblPr>
              <a:tblGrid>
                <a:gridCol w="4341329">
                  <a:extLst>
                    <a:ext uri="{9D8B030D-6E8A-4147-A177-3AD203B41FA5}">
                      <a16:colId xmlns:a16="http://schemas.microsoft.com/office/drawing/2014/main" val="3124009500"/>
                    </a:ext>
                  </a:extLst>
                </a:gridCol>
                <a:gridCol w="411826">
                  <a:extLst>
                    <a:ext uri="{9D8B030D-6E8A-4147-A177-3AD203B41FA5}">
                      <a16:colId xmlns:a16="http://schemas.microsoft.com/office/drawing/2014/main" val="3330823351"/>
                    </a:ext>
                  </a:extLst>
                </a:gridCol>
              </a:tblGrid>
              <a:tr h="333792">
                <a:tc>
                  <a:txBody>
                    <a:bodyPr/>
                    <a:lstStyle/>
                    <a:p>
                      <a:pPr marL="0" algn="l" defTabSz="578755" rtl="0" eaLnBrk="1" fontAlgn="b" latinLnBrk="0" hangingPunct="1"/>
                      <a:r>
                        <a:rPr lang="en-US" sz="1400" b="0" u="none" strike="noStrike" kern="1200" dirty="0">
                          <a:solidFill>
                            <a:schemeClr val="accent6"/>
                          </a:solidFill>
                          <a:effectLst/>
                        </a:rPr>
                        <a:t>mAP50-95</a:t>
                      </a:r>
                      <a:endParaRPr lang="en-US" sz="1400" b="0" u="none" strike="noStrike" kern="1200" dirty="0">
                        <a:solidFill>
                          <a:schemeClr val="accent6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578755" rtl="0" eaLnBrk="1" fontAlgn="b" latinLnBrk="0" hangingPunct="1"/>
                      <a:r>
                        <a:rPr lang="ru-RU" sz="1400" b="0" u="none" strike="noStrike" kern="1200" dirty="0">
                          <a:solidFill>
                            <a:schemeClr val="accent6"/>
                          </a:solidFill>
                          <a:effectLst/>
                        </a:rPr>
                        <a:t>0,7</a:t>
                      </a:r>
                      <a:endParaRPr lang="ru-RU" sz="1400" b="0" u="none" strike="noStrike" kern="1200" dirty="0">
                        <a:solidFill>
                          <a:schemeClr val="accent6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3264197"/>
                  </a:ext>
                </a:extLst>
              </a:tr>
              <a:tr h="333792">
                <a:tc>
                  <a:txBody>
                    <a:bodyPr/>
                    <a:lstStyle/>
                    <a:p>
                      <a:pPr marL="0" algn="l" defTabSz="578755" rtl="0" eaLnBrk="1" fontAlgn="b" latinLnBrk="0" hangingPunct="1"/>
                      <a:r>
                        <a:rPr lang="en-US" sz="1400" b="0" u="none" strike="noStrike" kern="1200" dirty="0">
                          <a:solidFill>
                            <a:schemeClr val="accent6"/>
                          </a:solidFill>
                          <a:effectLst/>
                        </a:rPr>
                        <a:t>F1-score</a:t>
                      </a:r>
                      <a:endParaRPr lang="en-US" sz="1400" b="0" u="none" strike="noStrike" kern="1200" dirty="0">
                        <a:solidFill>
                          <a:schemeClr val="accent6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578755" rtl="0" eaLnBrk="1" fontAlgn="b" latinLnBrk="0" hangingPunct="1"/>
                      <a:r>
                        <a:rPr lang="ru-RU" sz="1400" b="0" u="none" strike="noStrike" kern="1200">
                          <a:solidFill>
                            <a:schemeClr val="accent6"/>
                          </a:solidFill>
                          <a:effectLst/>
                        </a:rPr>
                        <a:t>0,83</a:t>
                      </a:r>
                      <a:endParaRPr lang="ru-RU" sz="1400" b="0" u="none" strike="noStrike" kern="1200">
                        <a:solidFill>
                          <a:schemeClr val="accent6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02533"/>
                  </a:ext>
                </a:extLst>
              </a:tr>
              <a:tr h="333792">
                <a:tc>
                  <a:txBody>
                    <a:bodyPr/>
                    <a:lstStyle/>
                    <a:p>
                      <a:pPr marL="0" algn="l" defTabSz="578755" rtl="0" eaLnBrk="1" fontAlgn="b" latinLnBrk="0" hangingPunct="1"/>
                      <a:r>
                        <a:rPr lang="ru-RU" sz="1400" b="0" u="none" strike="noStrike" kern="1200" dirty="0">
                          <a:solidFill>
                            <a:schemeClr val="accent6"/>
                          </a:solidFill>
                          <a:effectLst/>
                        </a:rPr>
                        <a:t>% </a:t>
                      </a:r>
                      <a:r>
                        <a:rPr lang="ru-RU" sz="1400" b="0" u="none" strike="noStrike" kern="1200" dirty="0" smtClean="0">
                          <a:solidFill>
                            <a:schemeClr val="accent6"/>
                          </a:solidFill>
                          <a:effectLst/>
                        </a:rPr>
                        <a:t>найденных</a:t>
                      </a:r>
                      <a:r>
                        <a:rPr lang="ru-RU" sz="1400" b="0" u="none" strike="noStrike" kern="1200" baseline="0" dirty="0" smtClean="0">
                          <a:solidFill>
                            <a:schemeClr val="accent6"/>
                          </a:solidFill>
                          <a:effectLst/>
                        </a:rPr>
                        <a:t> совпадений</a:t>
                      </a:r>
                      <a:endParaRPr lang="ru-RU" sz="1400" b="0" u="none" strike="noStrike" kern="1200" dirty="0">
                        <a:solidFill>
                          <a:schemeClr val="accent6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578755" rtl="0" eaLnBrk="1" fontAlgn="b" latinLnBrk="0" hangingPunct="1"/>
                      <a:r>
                        <a:rPr lang="ru-RU" sz="1400" b="0" u="none" strike="noStrike" kern="1200" dirty="0" smtClean="0">
                          <a:solidFill>
                            <a:schemeClr val="accent6"/>
                          </a:solidFill>
                          <a:effectLst/>
                        </a:rPr>
                        <a:t>9</a:t>
                      </a:r>
                      <a:r>
                        <a:rPr lang="en-US" sz="1400" b="0" u="none" strike="noStrike" kern="1200" dirty="0" smtClean="0">
                          <a:solidFill>
                            <a:schemeClr val="accent6"/>
                          </a:solidFill>
                          <a:effectLst/>
                        </a:rPr>
                        <a:t>0</a:t>
                      </a:r>
                      <a:endParaRPr lang="ru-RU" sz="1400" b="0" u="none" strike="noStrike" kern="1200" dirty="0">
                        <a:solidFill>
                          <a:schemeClr val="accent6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8073138"/>
                  </a:ext>
                </a:extLst>
              </a:tr>
            </a:tbl>
          </a:graphicData>
        </a:graphic>
      </p:graphicFrame>
      <p:sp>
        <p:nvSpPr>
          <p:cNvPr id="35" name="TextBox 34">
            <a:extLst>
              <a:ext uri="{FF2B5EF4-FFF2-40B4-BE49-F238E27FC236}">
                <a16:creationId xmlns:a16="http://schemas.microsoft.com/office/drawing/2014/main" id="{2172C17B-3AE0-4302-5EE3-882899D5FA82}"/>
              </a:ext>
            </a:extLst>
          </p:cNvPr>
          <p:cNvSpPr txBox="1"/>
          <p:nvPr/>
        </p:nvSpPr>
        <p:spPr>
          <a:xfrm>
            <a:off x="6090249" y="973094"/>
            <a:ext cx="5337185" cy="2247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 smtClean="0">
                <a:solidFill>
                  <a:srgbClr val="F92571"/>
                </a:solidFill>
              </a:rPr>
              <a:t>Результативность модели</a:t>
            </a:r>
            <a:endParaRPr lang="ru-RU" dirty="0">
              <a:solidFill>
                <a:srgbClr val="F92571"/>
              </a:solidFill>
            </a:endParaRPr>
          </a:p>
        </p:txBody>
      </p:sp>
      <p:graphicFrame>
        <p:nvGraphicFramePr>
          <p:cNvPr id="6" name="Таблица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204754"/>
              </p:ext>
            </p:extLst>
          </p:nvPr>
        </p:nvGraphicFramePr>
        <p:xfrm>
          <a:off x="349532" y="1472074"/>
          <a:ext cx="4964340" cy="986080"/>
        </p:xfrm>
        <a:graphic>
          <a:graphicData uri="http://schemas.openxmlformats.org/drawingml/2006/table">
            <a:tbl>
              <a:tblPr>
                <a:tableStyleId>{E269D01E-BC32-4049-B463-5C60D7B0CCD2}</a:tableStyleId>
              </a:tblPr>
              <a:tblGrid>
                <a:gridCol w="4964340">
                  <a:extLst>
                    <a:ext uri="{9D8B030D-6E8A-4147-A177-3AD203B41FA5}">
                      <a16:colId xmlns:a16="http://schemas.microsoft.com/office/drawing/2014/main" val="2988695507"/>
                    </a:ext>
                  </a:extLst>
                </a:gridCol>
              </a:tblGrid>
              <a:tr h="246520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u="none" strike="noStrike" dirty="0">
                          <a:solidFill>
                            <a:schemeClr val="accent6"/>
                          </a:solidFill>
                          <a:effectLst/>
                        </a:rPr>
                        <a:t>YOLOv8 medium</a:t>
                      </a:r>
                      <a:endParaRPr lang="en-US" sz="1400" b="1" i="0" u="none" strike="noStrike" dirty="0">
                        <a:solidFill>
                          <a:schemeClr val="accent6"/>
                        </a:solidFill>
                        <a:effectLst/>
                        <a:latin typeface="Montserrat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5572725"/>
                  </a:ext>
                </a:extLst>
              </a:tr>
              <a:tr h="246520">
                <a:tc>
                  <a:txBody>
                    <a:bodyPr/>
                    <a:lstStyle/>
                    <a:p>
                      <a:pPr algn="l" rtl="0" fontAlgn="b"/>
                      <a:r>
                        <a:rPr lang="ru-RU" sz="1400" u="none" strike="noStrike" dirty="0">
                          <a:solidFill>
                            <a:schemeClr val="accent6"/>
                          </a:solidFill>
                          <a:effectLst/>
                        </a:rPr>
                        <a:t>25 млн. параметров</a:t>
                      </a:r>
                      <a:endParaRPr lang="ru-RU" sz="1400" b="0" i="0" u="none" strike="noStrike" dirty="0">
                        <a:solidFill>
                          <a:schemeClr val="accent6"/>
                        </a:solidFill>
                        <a:effectLst/>
                        <a:latin typeface="Montserrat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7617641"/>
                  </a:ext>
                </a:extLst>
              </a:tr>
              <a:tr h="246520">
                <a:tc>
                  <a:txBody>
                    <a:bodyPr/>
                    <a:lstStyle/>
                    <a:p>
                      <a:pPr algn="l" rtl="0" fontAlgn="b"/>
                      <a:r>
                        <a:rPr lang="ru-RU" sz="1400" u="none" strike="noStrike" dirty="0">
                          <a:solidFill>
                            <a:schemeClr val="accent6"/>
                          </a:solidFill>
                          <a:effectLst/>
                        </a:rPr>
                        <a:t>ONNX-стандарт для ускорения и оптимизации </a:t>
                      </a:r>
                      <a:r>
                        <a:rPr lang="ru-RU" sz="1400" u="none" strike="noStrike" dirty="0" err="1">
                          <a:solidFill>
                            <a:schemeClr val="accent6"/>
                          </a:solidFill>
                          <a:effectLst/>
                        </a:rPr>
                        <a:t>инференса</a:t>
                      </a:r>
                      <a:endParaRPr lang="ru-RU" sz="1400" b="0" i="0" u="none" strike="noStrike" dirty="0">
                        <a:solidFill>
                          <a:schemeClr val="accent6"/>
                        </a:solidFill>
                        <a:effectLst/>
                        <a:latin typeface="Montserrat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5897801"/>
                  </a:ext>
                </a:extLst>
              </a:tr>
              <a:tr h="246520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u="none" strike="noStrike" dirty="0">
                          <a:solidFill>
                            <a:schemeClr val="accent6"/>
                          </a:solidFill>
                          <a:effectLst/>
                        </a:rPr>
                        <a:t>Non Maximum Suppression</a:t>
                      </a:r>
                      <a:endParaRPr lang="en-US" sz="1400" b="0" i="0" u="none" strike="noStrike" dirty="0">
                        <a:solidFill>
                          <a:schemeClr val="accent6"/>
                        </a:solidFill>
                        <a:effectLst/>
                        <a:latin typeface="Montserrat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4885436"/>
                  </a:ext>
                </a:extLst>
              </a:tr>
            </a:tbl>
          </a:graphicData>
        </a:graphic>
      </p:graphicFrame>
      <p:graphicFrame>
        <p:nvGraphicFramePr>
          <p:cNvPr id="7" name="Таблица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436044"/>
              </p:ext>
            </p:extLst>
          </p:nvPr>
        </p:nvGraphicFramePr>
        <p:xfrm>
          <a:off x="352485" y="2969167"/>
          <a:ext cx="9265968" cy="2013096"/>
        </p:xfrm>
        <a:graphic>
          <a:graphicData uri="http://schemas.openxmlformats.org/drawingml/2006/table">
            <a:tbl>
              <a:tblPr firstRow="1" bandCol="1">
                <a:tableStyleId>{775DCB02-9BB8-47FD-8907-85C794F793BA}</a:tableStyleId>
              </a:tblPr>
              <a:tblGrid>
                <a:gridCol w="3431205">
                  <a:extLst>
                    <a:ext uri="{9D8B030D-6E8A-4147-A177-3AD203B41FA5}">
                      <a16:colId xmlns:a16="http://schemas.microsoft.com/office/drawing/2014/main" val="291364083"/>
                    </a:ext>
                  </a:extLst>
                </a:gridCol>
                <a:gridCol w="1401179">
                  <a:extLst>
                    <a:ext uri="{9D8B030D-6E8A-4147-A177-3AD203B41FA5}">
                      <a16:colId xmlns:a16="http://schemas.microsoft.com/office/drawing/2014/main" val="1805761"/>
                    </a:ext>
                  </a:extLst>
                </a:gridCol>
                <a:gridCol w="1369810">
                  <a:extLst>
                    <a:ext uri="{9D8B030D-6E8A-4147-A177-3AD203B41FA5}">
                      <a16:colId xmlns:a16="http://schemas.microsoft.com/office/drawing/2014/main" val="2053953455"/>
                    </a:ext>
                  </a:extLst>
                </a:gridCol>
                <a:gridCol w="892537">
                  <a:extLst>
                    <a:ext uri="{9D8B030D-6E8A-4147-A177-3AD203B41FA5}">
                      <a16:colId xmlns:a16="http://schemas.microsoft.com/office/drawing/2014/main" val="2893929640"/>
                    </a:ext>
                  </a:extLst>
                </a:gridCol>
                <a:gridCol w="1041408">
                  <a:extLst>
                    <a:ext uri="{9D8B030D-6E8A-4147-A177-3AD203B41FA5}">
                      <a16:colId xmlns:a16="http://schemas.microsoft.com/office/drawing/2014/main" val="2944432240"/>
                    </a:ext>
                  </a:extLst>
                </a:gridCol>
                <a:gridCol w="1129829">
                  <a:extLst>
                    <a:ext uri="{9D8B030D-6E8A-4147-A177-3AD203B41FA5}">
                      <a16:colId xmlns:a16="http://schemas.microsoft.com/office/drawing/2014/main" val="2243664551"/>
                    </a:ext>
                  </a:extLst>
                </a:gridCol>
              </a:tblGrid>
              <a:tr h="279536">
                <a:tc>
                  <a:txBody>
                    <a:bodyPr/>
                    <a:lstStyle/>
                    <a:p>
                      <a:pPr algn="l" rtl="0" fontAlgn="b"/>
                      <a:r>
                        <a:rPr lang="ru-RU" sz="1400" b="0" u="none" strike="noStrike" dirty="0">
                          <a:solidFill>
                            <a:schemeClr val="accent6"/>
                          </a:solidFill>
                          <a:effectLst/>
                        </a:rPr>
                        <a:t>Параметр</a:t>
                      </a:r>
                      <a:endParaRPr lang="ru-RU" sz="1400" b="0" i="0" u="none" strike="noStrike" dirty="0">
                        <a:solidFill>
                          <a:schemeClr val="accent6"/>
                        </a:solidFill>
                        <a:effectLst/>
                        <a:latin typeface="Montserrat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1400" b="0" u="none" strike="noStrike">
                          <a:solidFill>
                            <a:schemeClr val="accent6"/>
                          </a:solidFill>
                          <a:effectLst/>
                        </a:rPr>
                        <a:t>GPU</a:t>
                      </a:r>
                      <a:endParaRPr lang="en-US" sz="1400" b="0" i="0" u="none" strike="noStrike">
                        <a:solidFill>
                          <a:schemeClr val="accent6"/>
                        </a:solidFill>
                        <a:effectLst/>
                        <a:latin typeface="Montserrat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en-US" sz="1400" b="0" u="none" strike="noStrike">
                          <a:solidFill>
                            <a:schemeClr val="accent6"/>
                          </a:solidFill>
                          <a:effectLst/>
                        </a:rPr>
                        <a:t>CPU</a:t>
                      </a:r>
                      <a:endParaRPr lang="en-US" sz="1400" b="0" i="0" u="none" strike="noStrike">
                        <a:solidFill>
                          <a:schemeClr val="accent6"/>
                        </a:solidFill>
                        <a:effectLst/>
                        <a:latin typeface="Montserrat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2989838"/>
                  </a:ext>
                </a:extLst>
              </a:tr>
              <a:tr h="433281"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u="none" strike="noStrike" dirty="0">
                          <a:solidFill>
                            <a:schemeClr val="accent6"/>
                          </a:solidFill>
                          <a:effectLst/>
                        </a:rPr>
                        <a:t> </a:t>
                      </a:r>
                      <a:endParaRPr lang="ru-RU" sz="1400" b="0" i="0" u="none" strike="noStrike" dirty="0">
                        <a:solidFill>
                          <a:schemeClr val="accent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u="none" strike="noStrike" dirty="0">
                          <a:solidFill>
                            <a:schemeClr val="accent6"/>
                          </a:solidFill>
                          <a:effectLst/>
                        </a:rPr>
                        <a:t> </a:t>
                      </a:r>
                      <a:endParaRPr lang="ru-RU" sz="1400" b="0" i="0" u="none" strike="noStrike" dirty="0">
                        <a:solidFill>
                          <a:schemeClr val="accent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u="none" strike="noStrike" dirty="0">
                          <a:solidFill>
                            <a:schemeClr val="accent6"/>
                          </a:solidFill>
                          <a:effectLst/>
                        </a:rPr>
                        <a:t> </a:t>
                      </a:r>
                      <a:endParaRPr lang="ru-RU" sz="1400" b="0" i="0" u="none" strike="noStrike" dirty="0">
                        <a:solidFill>
                          <a:schemeClr val="accent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u="none" strike="noStrike">
                          <a:solidFill>
                            <a:schemeClr val="accent6"/>
                          </a:solidFill>
                          <a:effectLst/>
                        </a:rPr>
                        <a:t> </a:t>
                      </a:r>
                      <a:endParaRPr lang="ru-RU" sz="1400" b="0" i="0" u="none" strike="noStrike">
                        <a:solidFill>
                          <a:schemeClr val="accent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u="none" strike="noStrike" dirty="0">
                          <a:solidFill>
                            <a:schemeClr val="accent6"/>
                          </a:solidFill>
                          <a:effectLst/>
                        </a:rPr>
                        <a:t> </a:t>
                      </a:r>
                      <a:endParaRPr lang="ru-RU" sz="1400" b="0" i="0" u="none" strike="noStrike" dirty="0">
                        <a:solidFill>
                          <a:schemeClr val="accent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u="none" strike="noStrike">
                          <a:solidFill>
                            <a:schemeClr val="accent6"/>
                          </a:solidFill>
                          <a:effectLst/>
                        </a:rPr>
                        <a:t> </a:t>
                      </a:r>
                      <a:endParaRPr lang="ru-RU" sz="1400" b="0" i="0" u="none" strike="noStrike">
                        <a:solidFill>
                          <a:schemeClr val="accent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3298067"/>
                  </a:ext>
                </a:extLst>
              </a:tr>
              <a:tr h="436618">
                <a:tc>
                  <a:txBody>
                    <a:bodyPr/>
                    <a:lstStyle/>
                    <a:p>
                      <a:pPr algn="l" rtl="0" fontAlgn="b"/>
                      <a:r>
                        <a:rPr lang="ru-RU" sz="1400" b="0" u="none" strike="noStrike" dirty="0">
                          <a:solidFill>
                            <a:schemeClr val="accent6"/>
                          </a:solidFill>
                          <a:effectLst/>
                        </a:rPr>
                        <a:t>Формат</a:t>
                      </a:r>
                      <a:endParaRPr lang="ru-RU" sz="1400" b="0" i="0" u="none" strike="noStrike" dirty="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u="none" strike="noStrike" dirty="0" err="1">
                          <a:solidFill>
                            <a:schemeClr val="accent6"/>
                          </a:solidFill>
                          <a:effectLst/>
                        </a:rPr>
                        <a:t>PyTorch</a:t>
                      </a:r>
                      <a:endParaRPr lang="en-US" sz="1400" b="0" i="0" u="none" strike="noStrike" dirty="0">
                        <a:solidFill>
                          <a:schemeClr val="accent6"/>
                        </a:solidFill>
                        <a:effectLst/>
                        <a:latin typeface="Montserrat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u="none" strike="noStrike">
                          <a:solidFill>
                            <a:schemeClr val="accent6"/>
                          </a:solidFill>
                          <a:effectLst/>
                        </a:rPr>
                        <a:t>ONNX</a:t>
                      </a:r>
                      <a:endParaRPr lang="en-US" sz="1400" b="0" i="0" u="none" strike="noStrike">
                        <a:solidFill>
                          <a:schemeClr val="accent6"/>
                        </a:solidFill>
                        <a:effectLst/>
                        <a:latin typeface="Montserrat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u="none" strike="noStrike">
                          <a:solidFill>
                            <a:schemeClr val="accent6"/>
                          </a:solidFill>
                          <a:effectLst/>
                        </a:rPr>
                        <a:t>PyTorch</a:t>
                      </a:r>
                      <a:endParaRPr lang="en-US" sz="1400" b="0" i="0" u="none" strike="noStrike">
                        <a:solidFill>
                          <a:schemeClr val="accent6"/>
                        </a:solidFill>
                        <a:effectLst/>
                        <a:latin typeface="Montserrat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u="none" strike="noStrike">
                          <a:solidFill>
                            <a:schemeClr val="accent6"/>
                          </a:solidFill>
                          <a:effectLst/>
                        </a:rPr>
                        <a:t>ONNX</a:t>
                      </a:r>
                      <a:endParaRPr lang="en-US" sz="1400" b="0" i="0" u="none" strike="noStrike">
                        <a:solidFill>
                          <a:schemeClr val="accent6"/>
                        </a:solidFill>
                        <a:effectLst/>
                        <a:latin typeface="Montserrat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u="none" strike="noStrike">
                          <a:solidFill>
                            <a:schemeClr val="accent6"/>
                          </a:solidFill>
                          <a:effectLst/>
                        </a:rPr>
                        <a:t>web-</a:t>
                      </a:r>
                      <a:r>
                        <a:rPr lang="ru-RU" sz="1400" b="0" u="none" strike="noStrike">
                          <a:solidFill>
                            <a:schemeClr val="accent6"/>
                          </a:solidFill>
                          <a:effectLst/>
                        </a:rPr>
                        <a:t>сервис</a:t>
                      </a:r>
                      <a:endParaRPr lang="ru-RU" sz="1400" b="0" i="0" u="none" strike="noStrike">
                        <a:solidFill>
                          <a:schemeClr val="accent6"/>
                        </a:solidFill>
                        <a:effectLst/>
                        <a:latin typeface="Montserrat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7115591"/>
                  </a:ext>
                </a:extLst>
              </a:tr>
              <a:tr h="430380">
                <a:tc>
                  <a:txBody>
                    <a:bodyPr/>
                    <a:lstStyle/>
                    <a:p>
                      <a:pPr algn="l" rtl="0" fontAlgn="b"/>
                      <a:r>
                        <a:rPr lang="ru-RU" sz="1400" b="0" u="none" strike="noStrike" dirty="0">
                          <a:solidFill>
                            <a:schemeClr val="accent6"/>
                          </a:solidFill>
                          <a:effectLst/>
                        </a:rPr>
                        <a:t>Время обработки 1 </a:t>
                      </a:r>
                      <a:r>
                        <a:rPr lang="ru-RU" sz="1400" b="0" u="none" strike="noStrike" dirty="0" err="1">
                          <a:solidFill>
                            <a:schemeClr val="accent6"/>
                          </a:solidFill>
                          <a:effectLst/>
                        </a:rPr>
                        <a:t>снимка,с</a:t>
                      </a:r>
                      <a:r>
                        <a:rPr lang="ru-RU" sz="1400" b="0" u="none" strike="noStrike" dirty="0">
                          <a:solidFill>
                            <a:schemeClr val="accent6"/>
                          </a:solidFill>
                          <a:effectLst/>
                        </a:rPr>
                        <a:t> секунд</a:t>
                      </a:r>
                      <a:endParaRPr lang="ru-RU" sz="1400" b="0" i="0" u="none" strike="noStrike" dirty="0">
                        <a:solidFill>
                          <a:schemeClr val="accent6"/>
                        </a:solidFill>
                        <a:effectLst/>
                        <a:latin typeface="Montserrat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ru-RU" sz="1400" b="0" i="0" u="none" strike="noStrike" dirty="0" smtClean="0">
                          <a:solidFill>
                            <a:schemeClr val="accent6"/>
                          </a:solidFill>
                          <a:effectLst/>
                          <a:latin typeface="+mn-lt"/>
                        </a:rPr>
                        <a:t>0,24</a:t>
                      </a:r>
                      <a:endParaRPr lang="ru-RU" sz="1400" b="0" i="0" u="none" strike="noStrike" dirty="0">
                        <a:solidFill>
                          <a:schemeClr val="accent6"/>
                        </a:solidFill>
                        <a:effectLst/>
                        <a:latin typeface="Montserrat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ru-RU" sz="1400" b="0" i="0" u="none" strike="noStrike" dirty="0" smtClean="0">
                          <a:solidFill>
                            <a:schemeClr val="accent6"/>
                          </a:solidFill>
                          <a:effectLst/>
                          <a:latin typeface="+mn-lt"/>
                        </a:rPr>
                        <a:t>0,05</a:t>
                      </a:r>
                      <a:endParaRPr lang="ru-RU" sz="1400" b="0" i="0" u="none" strike="noStrike" dirty="0">
                        <a:solidFill>
                          <a:schemeClr val="accent6"/>
                        </a:solidFill>
                        <a:effectLst/>
                        <a:latin typeface="Montserrat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ru-RU" sz="1400" b="0" u="none" strike="noStrike" dirty="0">
                          <a:solidFill>
                            <a:schemeClr val="accent6"/>
                          </a:solidFill>
                          <a:effectLst/>
                        </a:rPr>
                        <a:t>1,39</a:t>
                      </a:r>
                      <a:endParaRPr lang="ru-RU" sz="1400" b="0" i="0" u="none" strike="noStrike" dirty="0">
                        <a:solidFill>
                          <a:schemeClr val="accent6"/>
                        </a:solidFill>
                        <a:effectLst/>
                        <a:latin typeface="Montserrat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ru-RU" sz="1400" b="0" u="none" strike="noStrike">
                          <a:solidFill>
                            <a:schemeClr val="accent6"/>
                          </a:solidFill>
                          <a:effectLst/>
                        </a:rPr>
                        <a:t>1,37</a:t>
                      </a:r>
                      <a:endParaRPr lang="ru-RU" sz="1400" b="0" i="0" u="none" strike="noStrike">
                        <a:solidFill>
                          <a:schemeClr val="accent6"/>
                        </a:solidFill>
                        <a:effectLst/>
                        <a:latin typeface="Montserrat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ru-RU" sz="1400" b="0" u="none" strike="noStrike">
                          <a:solidFill>
                            <a:schemeClr val="accent6"/>
                          </a:solidFill>
                          <a:effectLst/>
                        </a:rPr>
                        <a:t>1,43</a:t>
                      </a:r>
                      <a:endParaRPr lang="ru-RU" sz="1400" b="0" i="0" u="none" strike="noStrike">
                        <a:solidFill>
                          <a:schemeClr val="accent6"/>
                        </a:solidFill>
                        <a:effectLst/>
                        <a:latin typeface="Montserrat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001298"/>
                  </a:ext>
                </a:extLst>
              </a:tr>
              <a:tr h="433281">
                <a:tc>
                  <a:txBody>
                    <a:bodyPr/>
                    <a:lstStyle/>
                    <a:p>
                      <a:pPr marL="0" algn="l" defTabSz="578755" rtl="0" eaLnBrk="1" fontAlgn="b" latinLnBrk="0" hangingPunct="1"/>
                      <a:r>
                        <a:rPr lang="en-US" sz="1400" b="0" u="none" strike="noStrike" kern="1200" dirty="0" smtClean="0">
                          <a:solidFill>
                            <a:schemeClr val="accent6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GFLOPs</a:t>
                      </a:r>
                      <a:endParaRPr lang="ru-RU" sz="1400" b="0" u="none" strike="noStrike" kern="1200" dirty="0">
                        <a:solidFill>
                          <a:schemeClr val="accent6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578755" rtl="0" eaLnBrk="1" fontAlgn="b" latinLnBrk="0" hangingPunct="1"/>
                      <a:r>
                        <a:rPr lang="ru-RU" sz="1400" b="0" u="none" strike="noStrike" kern="1200" dirty="0" smtClean="0">
                          <a:solidFill>
                            <a:schemeClr val="accent6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78,7</a:t>
                      </a:r>
                      <a:endParaRPr lang="ru-RU" sz="1400" b="0" u="none" strike="noStrike" kern="1200" dirty="0">
                        <a:solidFill>
                          <a:schemeClr val="accent6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578755" rtl="0" eaLnBrk="1" fontAlgn="b" latinLnBrk="0" hangingPunct="1"/>
                      <a:r>
                        <a:rPr lang="ru-RU" sz="1400" b="0" u="none" strike="noStrike" kern="1200" dirty="0">
                          <a:solidFill>
                            <a:schemeClr val="accent6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en-US" sz="1400" b="0" u="none" strike="noStrike" kern="1200" dirty="0" smtClean="0">
                          <a:solidFill>
                            <a:schemeClr val="accent6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ru-RU" sz="1400" b="0" u="none" strike="noStrike" kern="1200" dirty="0">
                        <a:solidFill>
                          <a:schemeClr val="accent6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578755" rtl="0" eaLnBrk="1" fontAlgn="b" latinLnBrk="0" hangingPunct="1"/>
                      <a:r>
                        <a:rPr lang="ru-RU" sz="1400" b="0" u="none" strike="noStrike" kern="1200" dirty="0">
                          <a:solidFill>
                            <a:schemeClr val="accent6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ru-RU" sz="1400" b="0" u="none" strike="noStrike" kern="1200" dirty="0" smtClean="0">
                          <a:solidFill>
                            <a:schemeClr val="accent6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78,7</a:t>
                      </a:r>
                      <a:endParaRPr lang="ru-RU" sz="1400" b="0" u="none" strike="noStrike" kern="1200" dirty="0">
                        <a:solidFill>
                          <a:schemeClr val="accent6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578755" rtl="0" eaLnBrk="1" fontAlgn="b" latinLnBrk="0" hangingPunct="1"/>
                      <a:r>
                        <a:rPr lang="ru-RU" sz="1400" b="0" u="none" strike="noStrike" kern="1200" dirty="0">
                          <a:solidFill>
                            <a:schemeClr val="accent6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en-US" sz="1400" b="0" u="none" strike="noStrike" kern="1200" dirty="0" smtClean="0">
                          <a:solidFill>
                            <a:schemeClr val="accent6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ru-RU" sz="1400" b="0" u="none" strike="noStrike" kern="1200" dirty="0">
                        <a:solidFill>
                          <a:schemeClr val="accent6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578755" rtl="0" eaLnBrk="1" fontAlgn="b" latinLnBrk="0" hangingPunct="1"/>
                      <a:r>
                        <a:rPr lang="ru-RU" sz="1400" b="0" u="none" strike="noStrike" kern="1200" dirty="0">
                          <a:solidFill>
                            <a:schemeClr val="accent6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en-US" sz="1400" b="0" u="none" strike="noStrike" kern="1200" dirty="0" smtClean="0">
                          <a:solidFill>
                            <a:schemeClr val="accent6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ru-RU" sz="1400" b="0" u="none" strike="noStrike" kern="1200" dirty="0">
                        <a:solidFill>
                          <a:schemeClr val="accent6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5548915"/>
                  </a:ext>
                </a:extLst>
              </a:tr>
            </a:tbl>
          </a:graphicData>
        </a:graphic>
      </p:graphicFrame>
      <p:grpSp>
        <p:nvGrpSpPr>
          <p:cNvPr id="37" name="Группа 36">
            <a:extLst>
              <a:ext uri="{FF2B5EF4-FFF2-40B4-BE49-F238E27FC236}">
                <a16:creationId xmlns:a16="http://schemas.microsoft.com/office/drawing/2014/main" id="{D7DB4CB1-C273-6942-B1BB-402AE57943DC}"/>
              </a:ext>
            </a:extLst>
          </p:cNvPr>
          <p:cNvGrpSpPr/>
          <p:nvPr/>
        </p:nvGrpSpPr>
        <p:grpSpPr>
          <a:xfrm>
            <a:off x="349532" y="5091387"/>
            <a:ext cx="6281026" cy="626746"/>
            <a:chOff x="1770059" y="1241688"/>
            <a:chExt cx="8169687" cy="1328511"/>
          </a:xfrm>
        </p:grpSpPr>
        <p:sp>
          <p:nvSpPr>
            <p:cNvPr id="38" name="Прямоугольник с двумя учесеченными противолежащими углами 14">
              <a:extLst>
                <a:ext uri="{FF2B5EF4-FFF2-40B4-BE49-F238E27FC236}">
                  <a16:creationId xmlns:a16="http://schemas.microsoft.com/office/drawing/2014/main" id="{60795BD9-C8CC-28D7-30C6-654B417B793C}"/>
                </a:ext>
              </a:extLst>
            </p:cNvPr>
            <p:cNvSpPr/>
            <p:nvPr/>
          </p:nvSpPr>
          <p:spPr>
            <a:xfrm>
              <a:off x="1770059" y="1241688"/>
              <a:ext cx="8169687" cy="1328511"/>
            </a:xfrm>
            <a:prstGeom prst="snip2DiagRect">
              <a:avLst/>
            </a:prstGeom>
            <a:solidFill>
              <a:schemeClr val="bg1">
                <a:alpha val="0"/>
              </a:schemeClr>
            </a:solidFill>
            <a:ln w="19050">
              <a:solidFill>
                <a:schemeClr val="bg1">
                  <a:alpha val="47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172C17B-3AE0-4302-5EE3-882899D5FA82}"/>
                </a:ext>
              </a:extLst>
            </p:cNvPr>
            <p:cNvSpPr txBox="1"/>
            <p:nvPr/>
          </p:nvSpPr>
          <p:spPr>
            <a:xfrm>
              <a:off x="2005748" y="1413252"/>
              <a:ext cx="7698308" cy="7176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ru-RU" sz="1600" dirty="0" smtClean="0">
                  <a:solidFill>
                    <a:srgbClr val="F92571"/>
                  </a:solidFill>
                </a:rPr>
                <a:t>Характеристики оборудования в</a:t>
              </a:r>
              <a:r>
                <a:rPr lang="en-US" sz="1600" dirty="0">
                  <a:solidFill>
                    <a:srgbClr val="F92571"/>
                  </a:solidFill>
                </a:rPr>
                <a:t> google </a:t>
              </a:r>
              <a:r>
                <a:rPr lang="en-US" sz="1600" dirty="0" err="1">
                  <a:solidFill>
                    <a:srgbClr val="F92571"/>
                  </a:solidFill>
                </a:rPr>
                <a:t>colab</a:t>
              </a:r>
              <a:endParaRPr lang="ru-RU" sz="1600" dirty="0">
                <a:solidFill>
                  <a:srgbClr val="F92571"/>
                </a:solidFill>
              </a:endParaRPr>
            </a:p>
          </p:txBody>
        </p:sp>
      </p:grpSp>
      <p:sp>
        <p:nvSpPr>
          <p:cNvPr id="40" name="Текст 7">
            <a:extLst>
              <a:ext uri="{FF2B5EF4-FFF2-40B4-BE49-F238E27FC236}">
                <a16:creationId xmlns:a16="http://schemas.microsoft.com/office/drawing/2014/main" id="{AE625499-96AD-46EA-8CE7-5765B615D23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571236" y="5747081"/>
            <a:ext cx="5272168" cy="4992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200" dirty="0">
                <a:solidFill>
                  <a:schemeClr val="accent6"/>
                </a:solidFill>
              </a:rPr>
              <a:t> Intel Xeon Processor (</a:t>
            </a:r>
            <a:r>
              <a:rPr lang="en-US" sz="1200" dirty="0" err="1">
                <a:solidFill>
                  <a:schemeClr val="accent6"/>
                </a:solidFill>
              </a:rPr>
              <a:t>Icelake</a:t>
            </a:r>
            <a:r>
              <a:rPr lang="en-US" sz="1200" dirty="0" smtClean="0">
                <a:solidFill>
                  <a:schemeClr val="accent6"/>
                </a:solidFill>
              </a:rPr>
              <a:t>)</a:t>
            </a:r>
            <a:r>
              <a:rPr lang="ru-RU" sz="1200" dirty="0" smtClean="0">
                <a:solidFill>
                  <a:schemeClr val="accent6"/>
                </a:solidFill>
              </a:rPr>
              <a:t> 4 ядра, 24 </a:t>
            </a:r>
            <a:r>
              <a:rPr lang="en-US" sz="1200" dirty="0" smtClean="0">
                <a:solidFill>
                  <a:schemeClr val="accent6"/>
                </a:solidFill>
              </a:rPr>
              <a:t>GB</a:t>
            </a:r>
            <a:r>
              <a:rPr lang="ru-RU" sz="1200" dirty="0" smtClean="0">
                <a:solidFill>
                  <a:schemeClr val="accent6"/>
                </a:solidFill>
              </a:rPr>
              <a:t> </a:t>
            </a:r>
            <a:r>
              <a:rPr lang="en-US" sz="1200" dirty="0" smtClean="0">
                <a:solidFill>
                  <a:schemeClr val="accent6"/>
                </a:solidFill>
              </a:rPr>
              <a:t>RAM</a:t>
            </a:r>
            <a:endParaRPr lang="ru-RU" sz="1200" dirty="0" smtClean="0">
              <a:solidFill>
                <a:schemeClr val="accent6"/>
              </a:solidFill>
            </a:endParaRPr>
          </a:p>
        </p:txBody>
      </p:sp>
      <p:grpSp>
        <p:nvGrpSpPr>
          <p:cNvPr id="41" name="Группа 40">
            <a:extLst>
              <a:ext uri="{FF2B5EF4-FFF2-40B4-BE49-F238E27FC236}">
                <a16:creationId xmlns:a16="http://schemas.microsoft.com/office/drawing/2014/main" id="{D7DB4CB1-C273-6942-B1BB-402AE57943DC}"/>
              </a:ext>
            </a:extLst>
          </p:cNvPr>
          <p:cNvGrpSpPr/>
          <p:nvPr/>
        </p:nvGrpSpPr>
        <p:grpSpPr>
          <a:xfrm>
            <a:off x="5431080" y="5143377"/>
            <a:ext cx="6281026" cy="574756"/>
            <a:chOff x="1770059" y="1241688"/>
            <a:chExt cx="8169687" cy="1328511"/>
          </a:xfrm>
        </p:grpSpPr>
        <p:sp>
          <p:nvSpPr>
            <p:cNvPr id="42" name="Прямоугольник с двумя учесеченными противолежащими углами 14">
              <a:extLst>
                <a:ext uri="{FF2B5EF4-FFF2-40B4-BE49-F238E27FC236}">
                  <a16:creationId xmlns:a16="http://schemas.microsoft.com/office/drawing/2014/main" id="{60795BD9-C8CC-28D7-30C6-654B417B793C}"/>
                </a:ext>
              </a:extLst>
            </p:cNvPr>
            <p:cNvSpPr/>
            <p:nvPr/>
          </p:nvSpPr>
          <p:spPr>
            <a:xfrm>
              <a:off x="1770059" y="1241688"/>
              <a:ext cx="8169687" cy="1328511"/>
            </a:xfrm>
            <a:prstGeom prst="snip2DiagRect">
              <a:avLst/>
            </a:prstGeom>
            <a:solidFill>
              <a:schemeClr val="bg1">
                <a:alpha val="0"/>
              </a:schemeClr>
            </a:solidFill>
            <a:ln w="19050">
              <a:solidFill>
                <a:schemeClr val="bg1">
                  <a:alpha val="47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2172C17B-3AE0-4302-5EE3-882899D5FA82}"/>
                </a:ext>
              </a:extLst>
            </p:cNvPr>
            <p:cNvSpPr txBox="1"/>
            <p:nvPr/>
          </p:nvSpPr>
          <p:spPr>
            <a:xfrm>
              <a:off x="2005748" y="1413252"/>
              <a:ext cx="7698308" cy="78254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ru-RU" sz="1600" dirty="0" smtClean="0">
                  <a:solidFill>
                    <a:srgbClr val="F92571"/>
                  </a:solidFill>
                </a:rPr>
                <a:t>Характеристики оборудования </a:t>
              </a:r>
              <a:r>
                <a:rPr lang="en-US" sz="1600" dirty="0" smtClean="0">
                  <a:solidFill>
                    <a:srgbClr val="F92571"/>
                  </a:solidFill>
                </a:rPr>
                <a:t>VM </a:t>
              </a:r>
              <a:r>
                <a:rPr lang="en-US" sz="1600" dirty="0" err="1" smtClean="0">
                  <a:solidFill>
                    <a:srgbClr val="F92571"/>
                  </a:solidFill>
                </a:rPr>
                <a:t>y</a:t>
              </a:r>
              <a:r>
                <a:rPr lang="en-US" sz="1600" dirty="0" err="1" smtClean="0">
                  <a:solidFill>
                    <a:srgbClr val="F92571"/>
                  </a:solidFill>
                </a:rPr>
                <a:t>andex.cloud</a:t>
              </a:r>
              <a:endParaRPr lang="ru-RU" sz="1600" dirty="0">
                <a:solidFill>
                  <a:srgbClr val="F9257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20023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Заголовок 1">
            <a:extLst>
              <a:ext uri="{FF2B5EF4-FFF2-40B4-BE49-F238E27FC236}">
                <a16:creationId xmlns:a16="http://schemas.microsoft.com/office/drawing/2014/main" id="{A2C84892-C5B3-4A71-B736-6389597F79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532" y="421226"/>
            <a:ext cx="9862734" cy="376138"/>
          </a:xfrm>
        </p:spPr>
        <p:txBody>
          <a:bodyPr/>
          <a:lstStyle/>
          <a:p>
            <a:r>
              <a:rPr lang="ru-RU" dirty="0">
                <a:solidFill>
                  <a:schemeClr val="accent6"/>
                </a:solidFill>
              </a:rPr>
              <a:t>Результаты решений</a:t>
            </a:r>
            <a:endParaRPr lang="ru-RU" dirty="0">
              <a:solidFill>
                <a:schemeClr val="accent6"/>
              </a:solidFill>
              <a:latin typeface="+mn-lt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574" y="1613325"/>
            <a:ext cx="4599604" cy="3938846"/>
          </a:xfrm>
          <a:prstGeom prst="rect">
            <a:avLst/>
          </a:prstGeom>
        </p:spPr>
      </p:pic>
      <p:graphicFrame>
        <p:nvGraphicFramePr>
          <p:cNvPr id="9" name="Таблица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2965427"/>
              </p:ext>
            </p:extLst>
          </p:nvPr>
        </p:nvGraphicFramePr>
        <p:xfrm>
          <a:off x="5203206" y="1654915"/>
          <a:ext cx="6598926" cy="3875400"/>
        </p:xfrm>
        <a:graphic>
          <a:graphicData uri="http://schemas.openxmlformats.org/drawingml/2006/table">
            <a:tbl>
              <a:tblPr>
                <a:tableStyleId>{E269D01E-BC32-4049-B463-5C60D7B0CCD2}</a:tableStyleId>
              </a:tblPr>
              <a:tblGrid>
                <a:gridCol w="4070190">
                  <a:extLst>
                    <a:ext uri="{9D8B030D-6E8A-4147-A177-3AD203B41FA5}">
                      <a16:colId xmlns:a16="http://schemas.microsoft.com/office/drawing/2014/main" val="3799799622"/>
                    </a:ext>
                  </a:extLst>
                </a:gridCol>
                <a:gridCol w="862642">
                  <a:extLst>
                    <a:ext uri="{9D8B030D-6E8A-4147-A177-3AD203B41FA5}">
                      <a16:colId xmlns:a16="http://schemas.microsoft.com/office/drawing/2014/main" val="706369352"/>
                    </a:ext>
                  </a:extLst>
                </a:gridCol>
                <a:gridCol w="871268">
                  <a:extLst>
                    <a:ext uri="{9D8B030D-6E8A-4147-A177-3AD203B41FA5}">
                      <a16:colId xmlns:a16="http://schemas.microsoft.com/office/drawing/2014/main" val="3029546893"/>
                    </a:ext>
                  </a:extLst>
                </a:gridCol>
                <a:gridCol w="794826">
                  <a:extLst>
                    <a:ext uri="{9D8B030D-6E8A-4147-A177-3AD203B41FA5}">
                      <a16:colId xmlns:a16="http://schemas.microsoft.com/office/drawing/2014/main" val="2065352573"/>
                    </a:ext>
                  </a:extLst>
                </a:gridCol>
              </a:tblGrid>
              <a:tr h="322950">
                <a:tc>
                  <a:txBody>
                    <a:bodyPr/>
                    <a:lstStyle/>
                    <a:p>
                      <a:pPr algn="l" rtl="0" fontAlgn="ctr"/>
                      <a:r>
                        <a:rPr lang="ru-RU" sz="1200" u="none" strike="noStrike" dirty="0">
                          <a:solidFill>
                            <a:schemeClr val="accent6"/>
                          </a:solidFill>
                          <a:effectLst/>
                        </a:rPr>
                        <a:t>Класс</a:t>
                      </a:r>
                      <a:endParaRPr lang="ru-RU" sz="1200" b="0" i="0" u="none" strike="noStrike" dirty="0">
                        <a:solidFill>
                          <a:schemeClr val="accent6"/>
                        </a:solidFill>
                        <a:effectLst/>
                        <a:latin typeface="Montserrat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solidFill>
                            <a:schemeClr val="accent6"/>
                          </a:solidFill>
                          <a:effectLst/>
                        </a:rPr>
                        <a:t>Precision</a:t>
                      </a:r>
                      <a:endParaRPr lang="en-US" sz="1200" b="0" i="0" u="none" strike="noStrike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solidFill>
                            <a:schemeClr val="accent6"/>
                          </a:solidFill>
                          <a:effectLst/>
                        </a:rPr>
                        <a:t>Recall</a:t>
                      </a:r>
                      <a:endParaRPr lang="en-US" sz="1200" b="0" i="0" u="none" strike="noStrike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solidFill>
                            <a:schemeClr val="accent6"/>
                          </a:solidFill>
                          <a:effectLst/>
                        </a:rPr>
                        <a:t>F1-score</a:t>
                      </a:r>
                      <a:endParaRPr lang="en-US" sz="1200" b="0" i="0" u="none" strike="noStrike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604133"/>
                  </a:ext>
                </a:extLst>
              </a:tr>
              <a:tr h="322950">
                <a:tc>
                  <a:txBody>
                    <a:bodyPr/>
                    <a:lstStyle/>
                    <a:p>
                      <a:pPr algn="l" rtl="0" fontAlgn="ctr"/>
                      <a:r>
                        <a:rPr lang="ru-RU" sz="1200" u="none" strike="noStrike">
                          <a:solidFill>
                            <a:schemeClr val="accent6"/>
                          </a:solidFill>
                          <a:effectLst/>
                        </a:rPr>
                        <a:t>1_отвертка_минус</a:t>
                      </a:r>
                      <a:endParaRPr lang="ru-RU" sz="1200" b="0" i="0" u="none" strike="noStrike">
                        <a:solidFill>
                          <a:schemeClr val="accent6"/>
                        </a:solidFill>
                        <a:effectLst/>
                        <a:latin typeface="Montserrat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solidFill>
                            <a:schemeClr val="accent6"/>
                          </a:solidFill>
                          <a:effectLst/>
                        </a:rPr>
                        <a:t>0.8938</a:t>
                      </a:r>
                      <a:endParaRPr lang="ru-RU" sz="1200" b="0" i="0" u="none" strike="noStrike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solidFill>
                            <a:schemeClr val="accent6"/>
                          </a:solidFill>
                          <a:effectLst/>
                        </a:rPr>
                        <a:t>0.4678</a:t>
                      </a:r>
                      <a:endParaRPr lang="ru-RU" sz="1200" b="0" i="0" u="none" strike="noStrike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solidFill>
                            <a:schemeClr val="accent6"/>
                          </a:solidFill>
                          <a:effectLst/>
                        </a:rPr>
                        <a:t>0.6142</a:t>
                      </a:r>
                      <a:endParaRPr lang="ru-RU" sz="1200" b="0" i="0" u="none" strike="noStrike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506306"/>
                  </a:ext>
                </a:extLst>
              </a:tr>
              <a:tr h="322950">
                <a:tc>
                  <a:txBody>
                    <a:bodyPr/>
                    <a:lstStyle/>
                    <a:p>
                      <a:pPr algn="l" rtl="0" fontAlgn="ctr"/>
                      <a:r>
                        <a:rPr lang="ru-RU" sz="1200" u="none" strike="noStrike">
                          <a:solidFill>
                            <a:schemeClr val="accent6"/>
                          </a:solidFill>
                          <a:effectLst/>
                        </a:rPr>
                        <a:t>2_отвертка_плюс</a:t>
                      </a:r>
                      <a:endParaRPr lang="ru-RU" sz="1200" b="0" i="0" u="none" strike="noStrike">
                        <a:solidFill>
                          <a:schemeClr val="accent6"/>
                        </a:solidFill>
                        <a:effectLst/>
                        <a:latin typeface="Montserrat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solidFill>
                            <a:schemeClr val="accent6"/>
                          </a:solidFill>
                          <a:effectLst/>
                        </a:rPr>
                        <a:t>0.6786</a:t>
                      </a:r>
                      <a:endParaRPr lang="ru-RU" sz="1200" b="0" i="0" u="none" strike="noStrike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solidFill>
                            <a:schemeClr val="accent6"/>
                          </a:solidFill>
                          <a:effectLst/>
                        </a:rPr>
                        <a:t>0.5833</a:t>
                      </a:r>
                      <a:endParaRPr lang="ru-RU" sz="1200" b="0" i="0" u="none" strike="noStrike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solidFill>
                            <a:schemeClr val="accent6"/>
                          </a:solidFill>
                          <a:effectLst/>
                        </a:rPr>
                        <a:t>0.6274</a:t>
                      </a:r>
                      <a:endParaRPr lang="ru-RU" sz="1200" b="0" i="0" u="none" strike="noStrike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8955249"/>
                  </a:ext>
                </a:extLst>
              </a:tr>
              <a:tr h="322950">
                <a:tc>
                  <a:txBody>
                    <a:bodyPr/>
                    <a:lstStyle/>
                    <a:p>
                      <a:pPr algn="l" rtl="0" fontAlgn="ctr"/>
                      <a:r>
                        <a:rPr lang="ru-RU" sz="1200" u="none" strike="noStrike">
                          <a:solidFill>
                            <a:schemeClr val="accent6"/>
                          </a:solidFill>
                          <a:effectLst/>
                        </a:rPr>
                        <a:t>3_отвертка_смещенный_крест</a:t>
                      </a:r>
                      <a:endParaRPr lang="ru-RU" sz="1200" b="0" i="0" u="none" strike="noStrike">
                        <a:solidFill>
                          <a:schemeClr val="accent6"/>
                        </a:solidFill>
                        <a:effectLst/>
                        <a:latin typeface="Montserrat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solidFill>
                            <a:schemeClr val="accent6"/>
                          </a:solidFill>
                          <a:effectLst/>
                        </a:rPr>
                        <a:t>0.8219</a:t>
                      </a:r>
                      <a:endParaRPr lang="ru-RU" sz="1200" b="0" i="0" u="none" strike="noStrike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solidFill>
                            <a:schemeClr val="accent6"/>
                          </a:solidFill>
                          <a:effectLst/>
                        </a:rPr>
                        <a:t>0.8333</a:t>
                      </a:r>
                      <a:endParaRPr lang="ru-RU" sz="1200" b="0" i="0" u="none" strike="noStrike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solidFill>
                            <a:schemeClr val="accent6"/>
                          </a:solidFill>
                          <a:effectLst/>
                        </a:rPr>
                        <a:t>0.8276</a:t>
                      </a:r>
                      <a:endParaRPr lang="ru-RU" sz="1200" b="0" i="0" u="none" strike="noStrike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8263153"/>
                  </a:ext>
                </a:extLst>
              </a:tr>
              <a:tr h="322950">
                <a:tc>
                  <a:txBody>
                    <a:bodyPr/>
                    <a:lstStyle/>
                    <a:p>
                      <a:pPr algn="l" rtl="0" fontAlgn="ctr"/>
                      <a:r>
                        <a:rPr lang="ru-RU" sz="1200" u="none" strike="noStrike">
                          <a:solidFill>
                            <a:schemeClr val="accent6"/>
                          </a:solidFill>
                          <a:effectLst/>
                        </a:rPr>
                        <a:t>4_коловорот</a:t>
                      </a:r>
                      <a:endParaRPr lang="ru-RU" sz="1200" b="0" i="0" u="none" strike="noStrike">
                        <a:solidFill>
                          <a:schemeClr val="accent6"/>
                        </a:solidFill>
                        <a:effectLst/>
                        <a:latin typeface="Montserrat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solidFill>
                            <a:schemeClr val="accent6"/>
                          </a:solidFill>
                          <a:effectLst/>
                        </a:rPr>
                        <a:t>0.9035</a:t>
                      </a:r>
                      <a:endParaRPr lang="ru-RU" sz="1200" b="0" i="0" u="none" strike="noStrike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solidFill>
                            <a:schemeClr val="accent6"/>
                          </a:solidFill>
                          <a:effectLst/>
                        </a:rPr>
                        <a:t>0.9444</a:t>
                      </a:r>
                      <a:endParaRPr lang="ru-RU" sz="1200" b="0" i="0" u="none" strike="noStrike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solidFill>
                            <a:schemeClr val="accent6"/>
                          </a:solidFill>
                          <a:effectLst/>
                        </a:rPr>
                        <a:t>0.9235</a:t>
                      </a:r>
                      <a:endParaRPr lang="ru-RU" sz="1200" b="0" i="0" u="none" strike="noStrike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3881199"/>
                  </a:ext>
                </a:extLst>
              </a:tr>
              <a:tr h="322950">
                <a:tc>
                  <a:txBody>
                    <a:bodyPr/>
                    <a:lstStyle/>
                    <a:p>
                      <a:pPr algn="l" rtl="0" fontAlgn="ctr"/>
                      <a:r>
                        <a:rPr lang="ru-RU" sz="1200" u="none" strike="noStrike">
                          <a:solidFill>
                            <a:schemeClr val="accent6"/>
                          </a:solidFill>
                          <a:effectLst/>
                        </a:rPr>
                        <a:t>5_пассатижи_контровочные</a:t>
                      </a:r>
                      <a:endParaRPr lang="ru-RU" sz="1200" b="0" i="0" u="none" strike="noStrike">
                        <a:solidFill>
                          <a:schemeClr val="accent6"/>
                        </a:solidFill>
                        <a:effectLst/>
                        <a:latin typeface="Montserrat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solidFill>
                            <a:schemeClr val="accent6"/>
                          </a:solidFill>
                          <a:effectLst/>
                        </a:rPr>
                        <a:t>0.9455</a:t>
                      </a:r>
                      <a:endParaRPr lang="ru-RU" sz="1200" b="0" i="0" u="none" strike="noStrike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solidFill>
                            <a:schemeClr val="accent6"/>
                          </a:solidFill>
                          <a:effectLst/>
                        </a:rPr>
                        <a:t>0.8333</a:t>
                      </a:r>
                      <a:endParaRPr lang="ru-RU" sz="1200" b="0" i="0" u="none" strike="noStrike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solidFill>
                            <a:schemeClr val="accent6"/>
                          </a:solidFill>
                          <a:effectLst/>
                        </a:rPr>
                        <a:t>0.8859</a:t>
                      </a:r>
                      <a:endParaRPr lang="ru-RU" sz="1200" b="0" i="0" u="none" strike="noStrike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2176346"/>
                  </a:ext>
                </a:extLst>
              </a:tr>
              <a:tr h="322950">
                <a:tc>
                  <a:txBody>
                    <a:bodyPr/>
                    <a:lstStyle/>
                    <a:p>
                      <a:pPr algn="l" rtl="0" fontAlgn="ctr"/>
                      <a:r>
                        <a:rPr lang="ru-RU" sz="1200" u="none" strike="noStrike">
                          <a:solidFill>
                            <a:schemeClr val="accent6"/>
                          </a:solidFill>
                          <a:effectLst/>
                        </a:rPr>
                        <a:t>6_пассатижи</a:t>
                      </a:r>
                      <a:endParaRPr lang="ru-RU" sz="1200" b="0" i="0" u="none" strike="noStrike">
                        <a:solidFill>
                          <a:schemeClr val="accent6"/>
                        </a:solidFill>
                        <a:effectLst/>
                        <a:latin typeface="Montserrat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solidFill>
                            <a:schemeClr val="accent6"/>
                          </a:solidFill>
                          <a:effectLst/>
                        </a:rPr>
                        <a:t>0.7882</a:t>
                      </a:r>
                      <a:endParaRPr lang="ru-RU" sz="1200" b="0" i="0" u="none" strike="noStrike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solidFill>
                            <a:schemeClr val="accent6"/>
                          </a:solidFill>
                          <a:effectLst/>
                        </a:rPr>
                        <a:t>0.8611</a:t>
                      </a:r>
                      <a:endParaRPr lang="ru-RU" sz="1200" b="0" i="0" u="none" strike="noStrike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solidFill>
                            <a:schemeClr val="accent6"/>
                          </a:solidFill>
                          <a:effectLst/>
                        </a:rPr>
                        <a:t>0.8230</a:t>
                      </a:r>
                      <a:endParaRPr lang="ru-RU" sz="1200" b="0" i="0" u="none" strike="noStrike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2882538"/>
                  </a:ext>
                </a:extLst>
              </a:tr>
              <a:tr h="322950">
                <a:tc>
                  <a:txBody>
                    <a:bodyPr/>
                    <a:lstStyle/>
                    <a:p>
                      <a:pPr algn="l" rtl="0" fontAlgn="ctr"/>
                      <a:r>
                        <a:rPr lang="ru-RU" sz="1200" u="none" strike="noStrike" dirty="0">
                          <a:solidFill>
                            <a:schemeClr val="accent6"/>
                          </a:solidFill>
                          <a:effectLst/>
                        </a:rPr>
                        <a:t>7_шэрница</a:t>
                      </a:r>
                      <a:endParaRPr lang="ru-RU" sz="1200" b="0" i="0" u="none" strike="noStrike" dirty="0">
                        <a:solidFill>
                          <a:schemeClr val="accent6"/>
                        </a:solidFill>
                        <a:effectLst/>
                        <a:latin typeface="Montserrat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solidFill>
                            <a:schemeClr val="accent6"/>
                          </a:solidFill>
                          <a:effectLst/>
                        </a:rPr>
                        <a:t>0.9466</a:t>
                      </a:r>
                      <a:endParaRPr lang="ru-RU" sz="1200" b="0" i="0" u="none" strike="noStrike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solidFill>
                            <a:schemeClr val="accent6"/>
                          </a:solidFill>
                          <a:effectLst/>
                        </a:rPr>
                        <a:t>0.9852</a:t>
                      </a:r>
                      <a:endParaRPr lang="ru-RU" sz="1200" b="0" i="0" u="none" strike="noStrike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solidFill>
                            <a:schemeClr val="accent6"/>
                          </a:solidFill>
                          <a:effectLst/>
                        </a:rPr>
                        <a:t>0.9655</a:t>
                      </a:r>
                      <a:endParaRPr lang="ru-RU" sz="1200" b="0" i="0" u="none" strike="noStrike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3951347"/>
                  </a:ext>
                </a:extLst>
              </a:tr>
              <a:tr h="322950">
                <a:tc>
                  <a:txBody>
                    <a:bodyPr/>
                    <a:lstStyle/>
                    <a:p>
                      <a:pPr algn="l" rtl="0" fontAlgn="ctr"/>
                      <a:r>
                        <a:rPr lang="ru-RU" sz="1200" u="none" strike="noStrike">
                          <a:solidFill>
                            <a:schemeClr val="accent6"/>
                          </a:solidFill>
                          <a:effectLst/>
                        </a:rPr>
                        <a:t>8_разводной_ключ</a:t>
                      </a:r>
                      <a:endParaRPr lang="ru-RU" sz="1200" b="0" i="0" u="none" strike="noStrike">
                        <a:solidFill>
                          <a:schemeClr val="accent6"/>
                        </a:solidFill>
                        <a:effectLst/>
                        <a:latin typeface="Montserrat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solidFill>
                            <a:schemeClr val="accent6"/>
                          </a:solidFill>
                          <a:effectLst/>
                        </a:rPr>
                        <a:t>0.8383</a:t>
                      </a:r>
                      <a:endParaRPr lang="ru-RU" sz="1200" b="0" i="0" u="none" strike="noStrike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solidFill>
                            <a:schemeClr val="accent6"/>
                          </a:solidFill>
                          <a:effectLst/>
                        </a:rPr>
                        <a:t>0.7407</a:t>
                      </a:r>
                      <a:endParaRPr lang="ru-RU" sz="1200" b="0" i="0" u="none" strike="noStrike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solidFill>
                            <a:schemeClr val="accent6"/>
                          </a:solidFill>
                          <a:effectLst/>
                        </a:rPr>
                        <a:t>0.7865</a:t>
                      </a:r>
                      <a:endParaRPr lang="ru-RU" sz="1200" b="0" i="0" u="none" strike="noStrike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1974860"/>
                  </a:ext>
                </a:extLst>
              </a:tr>
              <a:tr h="322950">
                <a:tc>
                  <a:txBody>
                    <a:bodyPr/>
                    <a:lstStyle/>
                    <a:p>
                      <a:pPr algn="l" rtl="0" fontAlgn="ctr"/>
                      <a:r>
                        <a:rPr lang="ru-RU" sz="1200" u="none" strike="noStrike">
                          <a:solidFill>
                            <a:schemeClr val="accent6"/>
                          </a:solidFill>
                          <a:effectLst/>
                        </a:rPr>
                        <a:t>9_открывашка_для_банок</a:t>
                      </a:r>
                      <a:endParaRPr lang="ru-RU" sz="1200" b="0" i="0" u="none" strike="noStrike">
                        <a:solidFill>
                          <a:schemeClr val="accent6"/>
                        </a:solidFill>
                        <a:effectLst/>
                        <a:latin typeface="Montserrat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solidFill>
                            <a:schemeClr val="accent6"/>
                          </a:solidFill>
                          <a:effectLst/>
                        </a:rPr>
                        <a:t>0.9104</a:t>
                      </a:r>
                      <a:endParaRPr lang="ru-RU" sz="1200" b="0" i="0" u="none" strike="noStrike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solidFill>
                            <a:schemeClr val="accent6"/>
                          </a:solidFill>
                          <a:effectLst/>
                        </a:rPr>
                        <a:t>0.8000</a:t>
                      </a:r>
                      <a:endParaRPr lang="ru-RU" sz="1200" b="0" i="0" u="none" strike="noStrike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solidFill>
                            <a:schemeClr val="accent6"/>
                          </a:solidFill>
                          <a:effectLst/>
                        </a:rPr>
                        <a:t>0.8517</a:t>
                      </a:r>
                      <a:endParaRPr lang="ru-RU" sz="1200" b="0" i="0" u="none" strike="noStrike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535009"/>
                  </a:ext>
                </a:extLst>
              </a:tr>
              <a:tr h="322950">
                <a:tc>
                  <a:txBody>
                    <a:bodyPr/>
                    <a:lstStyle/>
                    <a:p>
                      <a:pPr algn="l" rtl="0" fontAlgn="ctr"/>
                      <a:r>
                        <a:rPr lang="ru-RU" sz="1200" u="none" strike="noStrike">
                          <a:solidFill>
                            <a:schemeClr val="accent6"/>
                          </a:solidFill>
                          <a:effectLst/>
                        </a:rPr>
                        <a:t>10_ключ_рожковый_накидной</a:t>
                      </a:r>
                      <a:endParaRPr lang="ru-RU" sz="1200" b="0" i="0" u="none" strike="noStrike">
                        <a:solidFill>
                          <a:schemeClr val="accent6"/>
                        </a:solidFill>
                        <a:effectLst/>
                        <a:latin typeface="Montserrat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solidFill>
                            <a:schemeClr val="accent6"/>
                          </a:solidFill>
                          <a:effectLst/>
                        </a:rPr>
                        <a:t>0.9222</a:t>
                      </a:r>
                      <a:endParaRPr lang="ru-RU" sz="1200" b="0" i="0" u="none" strike="noStrike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solidFill>
                            <a:schemeClr val="accent6"/>
                          </a:solidFill>
                          <a:effectLst/>
                        </a:rPr>
                        <a:t>0.8378</a:t>
                      </a:r>
                      <a:endParaRPr lang="ru-RU" sz="1200" b="0" i="0" u="none" strike="noStrike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solidFill>
                            <a:schemeClr val="accent6"/>
                          </a:solidFill>
                          <a:effectLst/>
                        </a:rPr>
                        <a:t>0.8780</a:t>
                      </a:r>
                      <a:endParaRPr lang="ru-RU" sz="1200" b="0" i="0" u="none" strike="noStrike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9203279"/>
                  </a:ext>
                </a:extLst>
              </a:tr>
              <a:tr h="322950">
                <a:tc>
                  <a:txBody>
                    <a:bodyPr/>
                    <a:lstStyle/>
                    <a:p>
                      <a:pPr algn="l" rtl="0" fontAlgn="ctr"/>
                      <a:r>
                        <a:rPr lang="ru-RU" sz="1200" u="none" strike="noStrike">
                          <a:solidFill>
                            <a:schemeClr val="accent6"/>
                          </a:solidFill>
                          <a:effectLst/>
                        </a:rPr>
                        <a:t>11_бокорезы</a:t>
                      </a:r>
                      <a:endParaRPr lang="ru-RU" sz="1200" b="0" i="0" u="none" strike="noStrike">
                        <a:solidFill>
                          <a:schemeClr val="accent6"/>
                        </a:solidFill>
                        <a:effectLst/>
                        <a:latin typeface="Montserrat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solidFill>
                            <a:schemeClr val="accent6"/>
                          </a:solidFill>
                          <a:effectLst/>
                        </a:rPr>
                        <a:t>0.9375</a:t>
                      </a:r>
                      <a:endParaRPr lang="ru-RU" sz="1200" b="0" i="0" u="none" strike="noStrike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solidFill>
                            <a:schemeClr val="accent6"/>
                          </a:solidFill>
                          <a:effectLst/>
                        </a:rPr>
                        <a:t>0.8333</a:t>
                      </a:r>
                      <a:endParaRPr lang="ru-RU" sz="1200" b="0" i="0" u="none" strike="noStrike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 dirty="0">
                          <a:solidFill>
                            <a:schemeClr val="accent6"/>
                          </a:solidFill>
                          <a:effectLst/>
                        </a:rPr>
                        <a:t>0.8824</a:t>
                      </a:r>
                      <a:endParaRPr lang="ru-RU" sz="1200" b="0" i="0" u="none" strike="noStrike" dirty="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9129762"/>
                  </a:ext>
                </a:extLst>
              </a:tr>
            </a:tbl>
          </a:graphicData>
        </a:graphic>
      </p:graphicFrame>
      <p:sp>
        <p:nvSpPr>
          <p:cNvPr id="10" name="Прямоугольник 9"/>
          <p:cNvSpPr/>
          <p:nvPr/>
        </p:nvSpPr>
        <p:spPr>
          <a:xfrm>
            <a:off x="489389" y="1014560"/>
            <a:ext cx="359495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F92571"/>
                </a:solidFill>
              </a:rPr>
              <a:t>Результативность модели</a:t>
            </a:r>
            <a:endParaRPr lang="ru-RU" sz="2000" dirty="0">
              <a:solidFill>
                <a:srgbClr val="F92571"/>
              </a:solidFill>
            </a:endParaRPr>
          </a:p>
        </p:txBody>
      </p:sp>
      <p:sp>
        <p:nvSpPr>
          <p:cNvPr id="38" name="Прямоугольник 37"/>
          <p:cNvSpPr/>
          <p:nvPr/>
        </p:nvSpPr>
        <p:spPr>
          <a:xfrm>
            <a:off x="5128416" y="1014560"/>
            <a:ext cx="266816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dirty="0" smtClean="0">
                <a:solidFill>
                  <a:srgbClr val="F92571"/>
                </a:solidFill>
              </a:rPr>
              <a:t>Метрики по классам:</a:t>
            </a:r>
            <a:endParaRPr lang="ru-RU" sz="2000" dirty="0">
              <a:solidFill>
                <a:srgbClr val="F925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288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82">
            <a:extLst>
              <a:ext uri="{FF2B5EF4-FFF2-40B4-BE49-F238E27FC236}">
                <a16:creationId xmlns:a16="http://schemas.microsoft.com/office/drawing/2014/main" id="{24F452BD-B318-4752-95A0-FE784050E11F}"/>
              </a:ext>
            </a:extLst>
          </p:cNvPr>
          <p:cNvGrpSpPr>
            <a:grpSpLocks noChangeAspect="1"/>
          </p:cNvGrpSpPr>
          <p:nvPr/>
        </p:nvGrpSpPr>
        <p:grpSpPr>
          <a:xfrm>
            <a:off x="421049" y="952482"/>
            <a:ext cx="5286487" cy="3517624"/>
            <a:chOff x="1027152" y="2693983"/>
            <a:chExt cx="6796849" cy="4462905"/>
          </a:xfrm>
          <a:gradFill>
            <a:gsLst>
              <a:gs pos="100000">
                <a:schemeClr val="accent6">
                  <a:lumMod val="10000"/>
                  <a:lumOff val="9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grpSpPr>
        <p:grpSp>
          <p:nvGrpSpPr>
            <p:cNvPr id="12" name="Group 83">
              <a:extLst>
                <a:ext uri="{FF2B5EF4-FFF2-40B4-BE49-F238E27FC236}">
                  <a16:creationId xmlns:a16="http://schemas.microsoft.com/office/drawing/2014/main" id="{FD5311CA-A8DA-4752-BCCC-9D77C86DAA8A}"/>
                </a:ext>
              </a:extLst>
            </p:cNvPr>
            <p:cNvGrpSpPr/>
            <p:nvPr/>
          </p:nvGrpSpPr>
          <p:grpSpPr>
            <a:xfrm>
              <a:off x="1027152" y="2693983"/>
              <a:ext cx="6796849" cy="4462905"/>
              <a:chOff x="1027152" y="2693983"/>
              <a:chExt cx="6796849" cy="4462905"/>
            </a:xfrm>
            <a:grpFill/>
          </p:grpSpPr>
          <p:sp>
            <p:nvSpPr>
              <p:cNvPr id="15" name="AutoShape 1">
                <a:extLst>
                  <a:ext uri="{FF2B5EF4-FFF2-40B4-BE49-F238E27FC236}">
                    <a16:creationId xmlns:a16="http://schemas.microsoft.com/office/drawing/2014/main" id="{C5DD9855-9040-4A8E-8FC7-2A87D71D92A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029339" y="2693983"/>
                <a:ext cx="6794662" cy="4462905"/>
              </a:xfrm>
              <a:prstGeom prst="roundRect">
                <a:avLst>
                  <a:gd name="adj" fmla="val 1292"/>
                </a:avLst>
              </a:prstGeom>
              <a:grpFill/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  <p:sp>
            <p:nvSpPr>
              <p:cNvPr id="16" name="Rectangle 2">
                <a:extLst>
                  <a:ext uri="{FF2B5EF4-FFF2-40B4-BE49-F238E27FC236}">
                    <a16:creationId xmlns:a16="http://schemas.microsoft.com/office/drawing/2014/main" id="{1CA962FF-DEAF-450E-BAC9-2CBF039F5E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7152" y="3024940"/>
                <a:ext cx="6794663" cy="315914"/>
              </a:xfrm>
              <a:prstGeom prst="rect">
                <a:avLst/>
              </a:prstGeom>
              <a:grpFill/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  <p:sp>
            <p:nvSpPr>
              <p:cNvPr id="17" name="AutoShape 3">
                <a:extLst>
                  <a:ext uri="{FF2B5EF4-FFF2-40B4-BE49-F238E27FC236}">
                    <a16:creationId xmlns:a16="http://schemas.microsoft.com/office/drawing/2014/main" id="{29B32C08-05E5-455D-AB4B-FA780C0B9C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35351" y="2779230"/>
                <a:ext cx="2717865" cy="561624"/>
              </a:xfrm>
              <a:prstGeom prst="roundRect">
                <a:avLst>
                  <a:gd name="adj" fmla="val 11986"/>
                </a:avLst>
              </a:prstGeom>
              <a:grpFill/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  <p:sp>
            <p:nvSpPr>
              <p:cNvPr id="18" name="Oval 4">
                <a:extLst>
                  <a:ext uri="{FF2B5EF4-FFF2-40B4-BE49-F238E27FC236}">
                    <a16:creationId xmlns:a16="http://schemas.microsoft.com/office/drawing/2014/main" id="{DB5DCAC2-FF8B-4D8A-8761-EF6BE6B4CB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37753" y="2814331"/>
                <a:ext cx="95903" cy="95276"/>
              </a:xfrm>
              <a:prstGeom prst="ellipse">
                <a:avLst/>
              </a:prstGeom>
              <a:grpFill/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  <p:sp>
            <p:nvSpPr>
              <p:cNvPr id="19" name="Oval 5">
                <a:extLst>
                  <a:ext uri="{FF2B5EF4-FFF2-40B4-BE49-F238E27FC236}">
                    <a16:creationId xmlns:a16="http://schemas.microsoft.com/office/drawing/2014/main" id="{A18062AF-728F-4F67-A9EE-6DA3DC1E6B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07620" y="2814331"/>
                <a:ext cx="95903" cy="95276"/>
              </a:xfrm>
              <a:prstGeom prst="ellipse">
                <a:avLst/>
              </a:prstGeom>
              <a:grpFill/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  <p:sp>
            <p:nvSpPr>
              <p:cNvPr id="20" name="Oval 6">
                <a:extLst>
                  <a:ext uri="{FF2B5EF4-FFF2-40B4-BE49-F238E27FC236}">
                    <a16:creationId xmlns:a16="http://schemas.microsoft.com/office/drawing/2014/main" id="{1F8B8CA3-31B9-4E3E-89F8-B823F31C1C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77486" y="2814331"/>
                <a:ext cx="95903" cy="95276"/>
              </a:xfrm>
              <a:prstGeom prst="ellipse">
                <a:avLst/>
              </a:prstGeom>
              <a:grpFill/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  <p:grpSp>
            <p:nvGrpSpPr>
              <p:cNvPr id="21" name="Group 93">
                <a:extLst>
                  <a:ext uri="{FF2B5EF4-FFF2-40B4-BE49-F238E27FC236}">
                    <a16:creationId xmlns:a16="http://schemas.microsoft.com/office/drawing/2014/main" id="{021FE07F-E9DB-428E-864C-12ABBB046C13}"/>
                  </a:ext>
                </a:extLst>
              </p:cNvPr>
              <p:cNvGrpSpPr/>
              <p:nvPr/>
            </p:nvGrpSpPr>
            <p:grpSpPr>
              <a:xfrm>
                <a:off x="7494380" y="2779230"/>
                <a:ext cx="155357" cy="155272"/>
                <a:chOff x="4763" y="0"/>
                <a:chExt cx="2900362" cy="2898775"/>
              </a:xfrm>
              <a:grpFill/>
            </p:grpSpPr>
            <p:sp>
              <p:nvSpPr>
                <p:cNvPr id="24" name="Freeform 13">
                  <a:extLst>
                    <a:ext uri="{FF2B5EF4-FFF2-40B4-BE49-F238E27FC236}">
                      <a16:creationId xmlns:a16="http://schemas.microsoft.com/office/drawing/2014/main" id="{8251ED56-D5C4-4244-B7B8-9CC65D6F8A0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3" y="0"/>
                  <a:ext cx="727075" cy="722313"/>
                </a:xfrm>
                <a:custGeom>
                  <a:avLst/>
                  <a:gdLst>
                    <a:gd name="T0" fmla="*/ 168 w 193"/>
                    <a:gd name="T1" fmla="*/ 0 h 192"/>
                    <a:gd name="T2" fmla="*/ 24 w 193"/>
                    <a:gd name="T3" fmla="*/ 0 h 192"/>
                    <a:gd name="T4" fmla="*/ 0 w 193"/>
                    <a:gd name="T5" fmla="*/ 24 h 192"/>
                    <a:gd name="T6" fmla="*/ 0 w 193"/>
                    <a:gd name="T7" fmla="*/ 168 h 192"/>
                    <a:gd name="T8" fmla="*/ 24 w 193"/>
                    <a:gd name="T9" fmla="*/ 192 h 192"/>
                    <a:gd name="T10" fmla="*/ 168 w 193"/>
                    <a:gd name="T11" fmla="*/ 192 h 192"/>
                    <a:gd name="T12" fmla="*/ 193 w 193"/>
                    <a:gd name="T13" fmla="*/ 168 h 192"/>
                    <a:gd name="T14" fmla="*/ 193 w 193"/>
                    <a:gd name="T15" fmla="*/ 24 h 192"/>
                    <a:gd name="T16" fmla="*/ 168 w 193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3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2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2" y="192"/>
                        <a:pt x="193" y="182"/>
                        <a:pt x="193" y="168"/>
                      </a:cubicBezTo>
                      <a:cubicBezTo>
                        <a:pt x="193" y="24"/>
                        <a:pt x="193" y="24"/>
                        <a:pt x="193" y="24"/>
                      </a:cubicBezTo>
                      <a:cubicBezTo>
                        <a:pt x="193" y="11"/>
                        <a:pt x="182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25" name="Freeform 14">
                  <a:extLst>
                    <a:ext uri="{FF2B5EF4-FFF2-40B4-BE49-F238E27FC236}">
                      <a16:creationId xmlns:a16="http://schemas.microsoft.com/office/drawing/2014/main" id="{ECE11028-B7CA-451E-851D-176871A08FC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3" y="1087438"/>
                  <a:ext cx="727075" cy="722313"/>
                </a:xfrm>
                <a:custGeom>
                  <a:avLst/>
                  <a:gdLst>
                    <a:gd name="T0" fmla="*/ 168 w 193"/>
                    <a:gd name="T1" fmla="*/ 0 h 192"/>
                    <a:gd name="T2" fmla="*/ 24 w 193"/>
                    <a:gd name="T3" fmla="*/ 0 h 192"/>
                    <a:gd name="T4" fmla="*/ 0 w 193"/>
                    <a:gd name="T5" fmla="*/ 24 h 192"/>
                    <a:gd name="T6" fmla="*/ 0 w 193"/>
                    <a:gd name="T7" fmla="*/ 168 h 192"/>
                    <a:gd name="T8" fmla="*/ 24 w 193"/>
                    <a:gd name="T9" fmla="*/ 192 h 192"/>
                    <a:gd name="T10" fmla="*/ 168 w 193"/>
                    <a:gd name="T11" fmla="*/ 192 h 192"/>
                    <a:gd name="T12" fmla="*/ 193 w 193"/>
                    <a:gd name="T13" fmla="*/ 168 h 192"/>
                    <a:gd name="T14" fmla="*/ 193 w 193"/>
                    <a:gd name="T15" fmla="*/ 24 h 192"/>
                    <a:gd name="T16" fmla="*/ 168 w 193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3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1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2" y="192"/>
                        <a:pt x="193" y="181"/>
                        <a:pt x="193" y="168"/>
                      </a:cubicBezTo>
                      <a:cubicBezTo>
                        <a:pt x="193" y="24"/>
                        <a:pt x="193" y="24"/>
                        <a:pt x="193" y="24"/>
                      </a:cubicBezTo>
                      <a:cubicBezTo>
                        <a:pt x="193" y="11"/>
                        <a:pt x="182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26" name="Freeform 15">
                  <a:extLst>
                    <a:ext uri="{FF2B5EF4-FFF2-40B4-BE49-F238E27FC236}">
                      <a16:creationId xmlns:a16="http://schemas.microsoft.com/office/drawing/2014/main" id="{C663966C-C5F6-4AF2-AC81-EF7A040B748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3" y="2171700"/>
                  <a:ext cx="727075" cy="727075"/>
                </a:xfrm>
                <a:custGeom>
                  <a:avLst/>
                  <a:gdLst>
                    <a:gd name="T0" fmla="*/ 168 w 193"/>
                    <a:gd name="T1" fmla="*/ 0 h 193"/>
                    <a:gd name="T2" fmla="*/ 24 w 193"/>
                    <a:gd name="T3" fmla="*/ 0 h 193"/>
                    <a:gd name="T4" fmla="*/ 0 w 193"/>
                    <a:gd name="T5" fmla="*/ 25 h 193"/>
                    <a:gd name="T6" fmla="*/ 0 w 193"/>
                    <a:gd name="T7" fmla="*/ 169 h 193"/>
                    <a:gd name="T8" fmla="*/ 24 w 193"/>
                    <a:gd name="T9" fmla="*/ 193 h 193"/>
                    <a:gd name="T10" fmla="*/ 168 w 193"/>
                    <a:gd name="T11" fmla="*/ 193 h 193"/>
                    <a:gd name="T12" fmla="*/ 193 w 193"/>
                    <a:gd name="T13" fmla="*/ 169 h 193"/>
                    <a:gd name="T14" fmla="*/ 193 w 193"/>
                    <a:gd name="T15" fmla="*/ 25 h 193"/>
                    <a:gd name="T16" fmla="*/ 168 w 193"/>
                    <a:gd name="T17" fmla="*/ 0 h 1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3" h="193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5"/>
                      </a:cubicBezTo>
                      <a:cubicBezTo>
                        <a:pt x="0" y="169"/>
                        <a:pt x="0" y="169"/>
                        <a:pt x="0" y="169"/>
                      </a:cubicBezTo>
                      <a:cubicBezTo>
                        <a:pt x="0" y="182"/>
                        <a:pt x="11" y="193"/>
                        <a:pt x="24" y="193"/>
                      </a:cubicBezTo>
                      <a:cubicBezTo>
                        <a:pt x="168" y="193"/>
                        <a:pt x="168" y="193"/>
                        <a:pt x="168" y="193"/>
                      </a:cubicBezTo>
                      <a:cubicBezTo>
                        <a:pt x="182" y="193"/>
                        <a:pt x="193" y="182"/>
                        <a:pt x="193" y="169"/>
                      </a:cubicBezTo>
                      <a:cubicBezTo>
                        <a:pt x="193" y="25"/>
                        <a:pt x="193" y="25"/>
                        <a:pt x="193" y="25"/>
                      </a:cubicBezTo>
                      <a:cubicBezTo>
                        <a:pt x="193" y="11"/>
                        <a:pt x="182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29" name="Freeform 16">
                  <a:extLst>
                    <a:ext uri="{FF2B5EF4-FFF2-40B4-BE49-F238E27FC236}">
                      <a16:creationId xmlns:a16="http://schemas.microsoft.com/office/drawing/2014/main" id="{1231452A-2DB6-4628-B13E-989E3196783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93788" y="0"/>
                  <a:ext cx="722312" cy="722313"/>
                </a:xfrm>
                <a:custGeom>
                  <a:avLst/>
                  <a:gdLst>
                    <a:gd name="T0" fmla="*/ 168 w 192"/>
                    <a:gd name="T1" fmla="*/ 0 h 192"/>
                    <a:gd name="T2" fmla="*/ 24 w 192"/>
                    <a:gd name="T3" fmla="*/ 0 h 192"/>
                    <a:gd name="T4" fmla="*/ 0 w 192"/>
                    <a:gd name="T5" fmla="*/ 24 h 192"/>
                    <a:gd name="T6" fmla="*/ 0 w 192"/>
                    <a:gd name="T7" fmla="*/ 168 h 192"/>
                    <a:gd name="T8" fmla="*/ 24 w 192"/>
                    <a:gd name="T9" fmla="*/ 192 h 192"/>
                    <a:gd name="T10" fmla="*/ 168 w 192"/>
                    <a:gd name="T11" fmla="*/ 192 h 192"/>
                    <a:gd name="T12" fmla="*/ 192 w 192"/>
                    <a:gd name="T13" fmla="*/ 168 h 192"/>
                    <a:gd name="T14" fmla="*/ 192 w 192"/>
                    <a:gd name="T15" fmla="*/ 24 h 192"/>
                    <a:gd name="T16" fmla="*/ 168 w 192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2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2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30" name="Freeform 17">
                  <a:extLst>
                    <a:ext uri="{FF2B5EF4-FFF2-40B4-BE49-F238E27FC236}">
                      <a16:creationId xmlns:a16="http://schemas.microsoft.com/office/drawing/2014/main" id="{02B5F533-7190-4486-800E-50B9DEE2ECC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93788" y="1087438"/>
                  <a:ext cx="722312" cy="722313"/>
                </a:xfrm>
                <a:custGeom>
                  <a:avLst/>
                  <a:gdLst>
                    <a:gd name="T0" fmla="*/ 168 w 192"/>
                    <a:gd name="T1" fmla="*/ 0 h 192"/>
                    <a:gd name="T2" fmla="*/ 24 w 192"/>
                    <a:gd name="T3" fmla="*/ 0 h 192"/>
                    <a:gd name="T4" fmla="*/ 0 w 192"/>
                    <a:gd name="T5" fmla="*/ 24 h 192"/>
                    <a:gd name="T6" fmla="*/ 0 w 192"/>
                    <a:gd name="T7" fmla="*/ 168 h 192"/>
                    <a:gd name="T8" fmla="*/ 24 w 192"/>
                    <a:gd name="T9" fmla="*/ 192 h 192"/>
                    <a:gd name="T10" fmla="*/ 168 w 192"/>
                    <a:gd name="T11" fmla="*/ 192 h 192"/>
                    <a:gd name="T12" fmla="*/ 192 w 192"/>
                    <a:gd name="T13" fmla="*/ 168 h 192"/>
                    <a:gd name="T14" fmla="*/ 192 w 192"/>
                    <a:gd name="T15" fmla="*/ 24 h 192"/>
                    <a:gd name="T16" fmla="*/ 168 w 192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1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1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31" name="Freeform 18">
                  <a:extLst>
                    <a:ext uri="{FF2B5EF4-FFF2-40B4-BE49-F238E27FC236}">
                      <a16:creationId xmlns:a16="http://schemas.microsoft.com/office/drawing/2014/main" id="{E1197ACF-D4F7-4F4F-B51B-31BAB032032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93788" y="2171700"/>
                  <a:ext cx="722312" cy="727075"/>
                </a:xfrm>
                <a:custGeom>
                  <a:avLst/>
                  <a:gdLst>
                    <a:gd name="T0" fmla="*/ 168 w 192"/>
                    <a:gd name="T1" fmla="*/ 0 h 193"/>
                    <a:gd name="T2" fmla="*/ 24 w 192"/>
                    <a:gd name="T3" fmla="*/ 0 h 193"/>
                    <a:gd name="T4" fmla="*/ 0 w 192"/>
                    <a:gd name="T5" fmla="*/ 25 h 193"/>
                    <a:gd name="T6" fmla="*/ 0 w 192"/>
                    <a:gd name="T7" fmla="*/ 169 h 193"/>
                    <a:gd name="T8" fmla="*/ 24 w 192"/>
                    <a:gd name="T9" fmla="*/ 193 h 193"/>
                    <a:gd name="T10" fmla="*/ 168 w 192"/>
                    <a:gd name="T11" fmla="*/ 193 h 193"/>
                    <a:gd name="T12" fmla="*/ 192 w 192"/>
                    <a:gd name="T13" fmla="*/ 169 h 193"/>
                    <a:gd name="T14" fmla="*/ 192 w 192"/>
                    <a:gd name="T15" fmla="*/ 25 h 193"/>
                    <a:gd name="T16" fmla="*/ 168 w 192"/>
                    <a:gd name="T17" fmla="*/ 0 h 1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3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5"/>
                      </a:cubicBezTo>
                      <a:cubicBezTo>
                        <a:pt x="0" y="169"/>
                        <a:pt x="0" y="169"/>
                        <a:pt x="0" y="169"/>
                      </a:cubicBezTo>
                      <a:cubicBezTo>
                        <a:pt x="0" y="182"/>
                        <a:pt x="11" y="193"/>
                        <a:pt x="24" y="193"/>
                      </a:cubicBezTo>
                      <a:cubicBezTo>
                        <a:pt x="168" y="193"/>
                        <a:pt x="168" y="193"/>
                        <a:pt x="168" y="193"/>
                      </a:cubicBezTo>
                      <a:cubicBezTo>
                        <a:pt x="181" y="193"/>
                        <a:pt x="192" y="182"/>
                        <a:pt x="192" y="169"/>
                      </a:cubicBezTo>
                      <a:cubicBezTo>
                        <a:pt x="192" y="25"/>
                        <a:pt x="192" y="25"/>
                        <a:pt x="192" y="25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32" name="Freeform 19">
                  <a:extLst>
                    <a:ext uri="{FF2B5EF4-FFF2-40B4-BE49-F238E27FC236}">
                      <a16:creationId xmlns:a16="http://schemas.microsoft.com/office/drawing/2014/main" id="{305C916E-AA00-40D3-979E-8385C880D15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81225" y="0"/>
                  <a:ext cx="723900" cy="722313"/>
                </a:xfrm>
                <a:custGeom>
                  <a:avLst/>
                  <a:gdLst>
                    <a:gd name="T0" fmla="*/ 168 w 192"/>
                    <a:gd name="T1" fmla="*/ 0 h 192"/>
                    <a:gd name="T2" fmla="*/ 24 w 192"/>
                    <a:gd name="T3" fmla="*/ 0 h 192"/>
                    <a:gd name="T4" fmla="*/ 0 w 192"/>
                    <a:gd name="T5" fmla="*/ 24 h 192"/>
                    <a:gd name="T6" fmla="*/ 0 w 192"/>
                    <a:gd name="T7" fmla="*/ 168 h 192"/>
                    <a:gd name="T8" fmla="*/ 24 w 192"/>
                    <a:gd name="T9" fmla="*/ 192 h 192"/>
                    <a:gd name="T10" fmla="*/ 168 w 192"/>
                    <a:gd name="T11" fmla="*/ 192 h 192"/>
                    <a:gd name="T12" fmla="*/ 192 w 192"/>
                    <a:gd name="T13" fmla="*/ 168 h 192"/>
                    <a:gd name="T14" fmla="*/ 192 w 192"/>
                    <a:gd name="T15" fmla="*/ 24 h 192"/>
                    <a:gd name="T16" fmla="*/ 168 w 192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0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2"/>
                        <a:pt x="10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2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33" name="Freeform 20">
                  <a:extLst>
                    <a:ext uri="{FF2B5EF4-FFF2-40B4-BE49-F238E27FC236}">
                      <a16:creationId xmlns:a16="http://schemas.microsoft.com/office/drawing/2014/main" id="{606A4951-C43E-4D62-8601-77DAE03DB7A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81225" y="1087438"/>
                  <a:ext cx="723900" cy="722313"/>
                </a:xfrm>
                <a:custGeom>
                  <a:avLst/>
                  <a:gdLst>
                    <a:gd name="T0" fmla="*/ 168 w 192"/>
                    <a:gd name="T1" fmla="*/ 0 h 192"/>
                    <a:gd name="T2" fmla="*/ 24 w 192"/>
                    <a:gd name="T3" fmla="*/ 0 h 192"/>
                    <a:gd name="T4" fmla="*/ 0 w 192"/>
                    <a:gd name="T5" fmla="*/ 24 h 192"/>
                    <a:gd name="T6" fmla="*/ 0 w 192"/>
                    <a:gd name="T7" fmla="*/ 168 h 192"/>
                    <a:gd name="T8" fmla="*/ 24 w 192"/>
                    <a:gd name="T9" fmla="*/ 192 h 192"/>
                    <a:gd name="T10" fmla="*/ 168 w 192"/>
                    <a:gd name="T11" fmla="*/ 192 h 192"/>
                    <a:gd name="T12" fmla="*/ 192 w 192"/>
                    <a:gd name="T13" fmla="*/ 168 h 192"/>
                    <a:gd name="T14" fmla="*/ 192 w 192"/>
                    <a:gd name="T15" fmla="*/ 24 h 192"/>
                    <a:gd name="T16" fmla="*/ 168 w 192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0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1"/>
                        <a:pt x="10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1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34" name="Freeform 21">
                  <a:extLst>
                    <a:ext uri="{FF2B5EF4-FFF2-40B4-BE49-F238E27FC236}">
                      <a16:creationId xmlns:a16="http://schemas.microsoft.com/office/drawing/2014/main" id="{E4DF5AB0-92B8-4555-8BFE-FEB94F35CC7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81225" y="2171700"/>
                  <a:ext cx="723900" cy="727075"/>
                </a:xfrm>
                <a:custGeom>
                  <a:avLst/>
                  <a:gdLst>
                    <a:gd name="T0" fmla="*/ 168 w 192"/>
                    <a:gd name="T1" fmla="*/ 0 h 193"/>
                    <a:gd name="T2" fmla="*/ 24 w 192"/>
                    <a:gd name="T3" fmla="*/ 0 h 193"/>
                    <a:gd name="T4" fmla="*/ 0 w 192"/>
                    <a:gd name="T5" fmla="*/ 25 h 193"/>
                    <a:gd name="T6" fmla="*/ 0 w 192"/>
                    <a:gd name="T7" fmla="*/ 169 h 193"/>
                    <a:gd name="T8" fmla="*/ 24 w 192"/>
                    <a:gd name="T9" fmla="*/ 193 h 193"/>
                    <a:gd name="T10" fmla="*/ 168 w 192"/>
                    <a:gd name="T11" fmla="*/ 193 h 193"/>
                    <a:gd name="T12" fmla="*/ 192 w 192"/>
                    <a:gd name="T13" fmla="*/ 169 h 193"/>
                    <a:gd name="T14" fmla="*/ 192 w 192"/>
                    <a:gd name="T15" fmla="*/ 25 h 193"/>
                    <a:gd name="T16" fmla="*/ 168 w 192"/>
                    <a:gd name="T17" fmla="*/ 0 h 1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3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0" y="0"/>
                        <a:pt x="0" y="11"/>
                        <a:pt x="0" y="25"/>
                      </a:cubicBezTo>
                      <a:cubicBezTo>
                        <a:pt x="0" y="169"/>
                        <a:pt x="0" y="169"/>
                        <a:pt x="0" y="169"/>
                      </a:cubicBezTo>
                      <a:cubicBezTo>
                        <a:pt x="0" y="182"/>
                        <a:pt x="10" y="193"/>
                        <a:pt x="24" y="193"/>
                      </a:cubicBezTo>
                      <a:cubicBezTo>
                        <a:pt x="168" y="193"/>
                        <a:pt x="168" y="193"/>
                        <a:pt x="168" y="193"/>
                      </a:cubicBezTo>
                      <a:cubicBezTo>
                        <a:pt x="181" y="193"/>
                        <a:pt x="192" y="182"/>
                        <a:pt x="192" y="169"/>
                      </a:cubicBezTo>
                      <a:cubicBezTo>
                        <a:pt x="192" y="25"/>
                        <a:pt x="192" y="25"/>
                        <a:pt x="192" y="25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</p:grpSp>
          <p:sp>
            <p:nvSpPr>
              <p:cNvPr id="22" name="Freeform 25">
                <a:extLst>
                  <a:ext uri="{FF2B5EF4-FFF2-40B4-BE49-F238E27FC236}">
                    <a16:creationId xmlns:a16="http://schemas.microsoft.com/office/drawing/2014/main" id="{C904AC4F-21D6-40FC-874A-C69831B8A24B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>
                <a:off x="7497092" y="3115886"/>
                <a:ext cx="146921" cy="128651"/>
              </a:xfrm>
              <a:custGeom>
                <a:avLst/>
                <a:gdLst>
                  <a:gd name="T0" fmla="*/ 504 w 896"/>
                  <a:gd name="T1" fmla="*/ 0 h 784"/>
                  <a:gd name="T2" fmla="*/ 116 w 896"/>
                  <a:gd name="T3" fmla="*/ 336 h 784"/>
                  <a:gd name="T4" fmla="*/ 0 w 896"/>
                  <a:gd name="T5" fmla="*/ 336 h 784"/>
                  <a:gd name="T6" fmla="*/ 168 w 896"/>
                  <a:gd name="T7" fmla="*/ 560 h 784"/>
                  <a:gd name="T8" fmla="*/ 336 w 896"/>
                  <a:gd name="T9" fmla="*/ 336 h 784"/>
                  <a:gd name="T10" fmla="*/ 230 w 896"/>
                  <a:gd name="T11" fmla="*/ 336 h 784"/>
                  <a:gd name="T12" fmla="*/ 504 w 896"/>
                  <a:gd name="T13" fmla="*/ 112 h 784"/>
                  <a:gd name="T14" fmla="*/ 784 w 896"/>
                  <a:gd name="T15" fmla="*/ 392 h 784"/>
                  <a:gd name="T16" fmla="*/ 504 w 896"/>
                  <a:gd name="T17" fmla="*/ 672 h 784"/>
                  <a:gd name="T18" fmla="*/ 504 w 896"/>
                  <a:gd name="T19" fmla="*/ 784 h 784"/>
                  <a:gd name="T20" fmla="*/ 896 w 896"/>
                  <a:gd name="T21" fmla="*/ 392 h 784"/>
                  <a:gd name="T22" fmla="*/ 504 w 896"/>
                  <a:gd name="T23" fmla="*/ 0 h 7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96" h="784">
                    <a:moveTo>
                      <a:pt x="504" y="0"/>
                    </a:moveTo>
                    <a:cubicBezTo>
                      <a:pt x="307" y="0"/>
                      <a:pt x="144" y="146"/>
                      <a:pt x="116" y="336"/>
                    </a:cubicBezTo>
                    <a:cubicBezTo>
                      <a:pt x="0" y="336"/>
                      <a:pt x="0" y="336"/>
                      <a:pt x="0" y="336"/>
                    </a:cubicBezTo>
                    <a:cubicBezTo>
                      <a:pt x="168" y="560"/>
                      <a:pt x="168" y="560"/>
                      <a:pt x="168" y="560"/>
                    </a:cubicBezTo>
                    <a:cubicBezTo>
                      <a:pt x="336" y="336"/>
                      <a:pt x="336" y="336"/>
                      <a:pt x="336" y="336"/>
                    </a:cubicBezTo>
                    <a:cubicBezTo>
                      <a:pt x="230" y="336"/>
                      <a:pt x="230" y="336"/>
                      <a:pt x="230" y="336"/>
                    </a:cubicBezTo>
                    <a:cubicBezTo>
                      <a:pt x="256" y="208"/>
                      <a:pt x="369" y="112"/>
                      <a:pt x="504" y="112"/>
                    </a:cubicBezTo>
                    <a:cubicBezTo>
                      <a:pt x="658" y="112"/>
                      <a:pt x="784" y="238"/>
                      <a:pt x="784" y="392"/>
                    </a:cubicBezTo>
                    <a:cubicBezTo>
                      <a:pt x="784" y="546"/>
                      <a:pt x="658" y="672"/>
                      <a:pt x="504" y="672"/>
                    </a:cubicBezTo>
                    <a:cubicBezTo>
                      <a:pt x="504" y="784"/>
                      <a:pt x="504" y="784"/>
                      <a:pt x="504" y="784"/>
                    </a:cubicBezTo>
                    <a:cubicBezTo>
                      <a:pt x="721" y="784"/>
                      <a:pt x="896" y="609"/>
                      <a:pt x="896" y="392"/>
                    </a:cubicBezTo>
                    <a:cubicBezTo>
                      <a:pt x="896" y="175"/>
                      <a:pt x="721" y="0"/>
                      <a:pt x="50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dirty="0">
                  <a:latin typeface="Lato Light"/>
                </a:endParaRPr>
              </a:p>
            </p:txBody>
          </p:sp>
          <p:sp>
            <p:nvSpPr>
              <p:cNvPr id="23" name="Oval 6">
                <a:extLst>
                  <a:ext uri="{FF2B5EF4-FFF2-40B4-BE49-F238E27FC236}">
                    <a16:creationId xmlns:a16="http://schemas.microsoft.com/office/drawing/2014/main" id="{008AEF74-0CB4-4F9D-941F-B3FDCFD4AC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55635" y="2814331"/>
                <a:ext cx="95903" cy="95276"/>
              </a:xfrm>
              <a:prstGeom prst="ellipse">
                <a:avLst/>
              </a:prstGeom>
              <a:grpFill/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FF43D9F-F201-460A-B5AB-10C4C6323FC9}"/>
                </a:ext>
              </a:extLst>
            </p:cNvPr>
            <p:cNvSpPr txBox="1"/>
            <p:nvPr/>
          </p:nvSpPr>
          <p:spPr>
            <a:xfrm>
              <a:off x="2691512" y="2904897"/>
              <a:ext cx="3166019" cy="389263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id-ID" sz="1000" dirty="0">
                  <a:latin typeface="Poppins Light" charset="0"/>
                  <a:ea typeface="Poppins Light" charset="0"/>
                  <a:cs typeface="Poppins Light" charset="0"/>
                </a:rPr>
                <a:t>http://aerotoolkit.sytes.net:8001/</a:t>
              </a:r>
              <a:endParaRPr lang="id-ID" sz="1000" dirty="0">
                <a:solidFill>
                  <a:schemeClr val="tx1"/>
                </a:solidFill>
                <a:latin typeface="Poppins Light" charset="0"/>
                <a:ea typeface="Poppins Light" charset="0"/>
                <a:cs typeface="Poppins Light" charset="0"/>
              </a:endParaRPr>
            </a:p>
          </p:txBody>
        </p:sp>
        <p:sp>
          <p:nvSpPr>
            <p:cNvPr id="14" name="Freeform 29">
              <a:extLst>
                <a:ext uri="{FF2B5EF4-FFF2-40B4-BE49-F238E27FC236}">
                  <a16:creationId xmlns:a16="http://schemas.microsoft.com/office/drawing/2014/main" id="{773BAD95-B78D-42DD-A801-8B84C3BF532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69943" y="3130076"/>
              <a:ext cx="115372" cy="115448"/>
            </a:xfrm>
            <a:custGeom>
              <a:avLst/>
              <a:gdLst>
                <a:gd name="T0" fmla="*/ 0 w 636"/>
                <a:gd name="T1" fmla="*/ 318 h 636"/>
                <a:gd name="T2" fmla="*/ 636 w 636"/>
                <a:gd name="T3" fmla="*/ 318 h 636"/>
                <a:gd name="T4" fmla="*/ 594 w 636"/>
                <a:gd name="T5" fmla="*/ 308 h 636"/>
                <a:gd name="T6" fmla="*/ 448 w 636"/>
                <a:gd name="T7" fmla="*/ 179 h 636"/>
                <a:gd name="T8" fmla="*/ 594 w 636"/>
                <a:gd name="T9" fmla="*/ 308 h 636"/>
                <a:gd name="T10" fmla="*/ 223 w 636"/>
                <a:gd name="T11" fmla="*/ 486 h 636"/>
                <a:gd name="T12" fmla="*/ 308 w 636"/>
                <a:gd name="T13" fmla="*/ 594 h 636"/>
                <a:gd name="T14" fmla="*/ 329 w 636"/>
                <a:gd name="T15" fmla="*/ 42 h 636"/>
                <a:gd name="T16" fmla="*/ 328 w 636"/>
                <a:gd name="T17" fmla="*/ 184 h 636"/>
                <a:gd name="T18" fmla="*/ 329 w 636"/>
                <a:gd name="T19" fmla="*/ 42 h 636"/>
                <a:gd name="T20" fmla="*/ 510 w 636"/>
                <a:gd name="T21" fmla="*/ 119 h 636"/>
                <a:gd name="T22" fmla="*/ 363 w 636"/>
                <a:gd name="T23" fmla="*/ 45 h 636"/>
                <a:gd name="T24" fmla="*/ 308 w 636"/>
                <a:gd name="T25" fmla="*/ 184 h 636"/>
                <a:gd name="T26" fmla="*/ 307 w 636"/>
                <a:gd name="T27" fmla="*/ 42 h 636"/>
                <a:gd name="T28" fmla="*/ 196 w 636"/>
                <a:gd name="T29" fmla="*/ 160 h 636"/>
                <a:gd name="T30" fmla="*/ 273 w 636"/>
                <a:gd name="T31" fmla="*/ 45 h 636"/>
                <a:gd name="T32" fmla="*/ 207 w 636"/>
                <a:gd name="T33" fmla="*/ 186 h 636"/>
                <a:gd name="T34" fmla="*/ 308 w 636"/>
                <a:gd name="T35" fmla="*/ 308 h 636"/>
                <a:gd name="T36" fmla="*/ 207 w 636"/>
                <a:gd name="T37" fmla="*/ 186 h 636"/>
                <a:gd name="T38" fmla="*/ 308 w 636"/>
                <a:gd name="T39" fmla="*/ 452 h 636"/>
                <a:gd name="T40" fmla="*/ 185 w 636"/>
                <a:gd name="T41" fmla="*/ 328 h 636"/>
                <a:gd name="T42" fmla="*/ 273 w 636"/>
                <a:gd name="T43" fmla="*/ 591 h 636"/>
                <a:gd name="T44" fmla="*/ 204 w 636"/>
                <a:gd name="T45" fmla="*/ 493 h 636"/>
                <a:gd name="T46" fmla="*/ 328 w 636"/>
                <a:gd name="T47" fmla="*/ 594 h 636"/>
                <a:gd name="T48" fmla="*/ 413 w 636"/>
                <a:gd name="T49" fmla="*/ 486 h 636"/>
                <a:gd name="T50" fmla="*/ 328 w 636"/>
                <a:gd name="T51" fmla="*/ 594 h 636"/>
                <a:gd name="T52" fmla="*/ 498 w 636"/>
                <a:gd name="T53" fmla="*/ 528 h 636"/>
                <a:gd name="T54" fmla="*/ 432 w 636"/>
                <a:gd name="T55" fmla="*/ 493 h 636"/>
                <a:gd name="T56" fmla="*/ 328 w 636"/>
                <a:gd name="T57" fmla="*/ 452 h 636"/>
                <a:gd name="T58" fmla="*/ 451 w 636"/>
                <a:gd name="T59" fmla="*/ 328 h 636"/>
                <a:gd name="T60" fmla="*/ 328 w 636"/>
                <a:gd name="T61" fmla="*/ 308 h 636"/>
                <a:gd name="T62" fmla="*/ 429 w 636"/>
                <a:gd name="T63" fmla="*/ 186 h 636"/>
                <a:gd name="T64" fmla="*/ 328 w 636"/>
                <a:gd name="T65" fmla="*/ 308 h 636"/>
                <a:gd name="T66" fmla="*/ 188 w 636"/>
                <a:gd name="T67" fmla="*/ 179 h 636"/>
                <a:gd name="T68" fmla="*/ 42 w 636"/>
                <a:gd name="T69" fmla="*/ 308 h 636"/>
                <a:gd name="T70" fmla="*/ 42 w 636"/>
                <a:gd name="T71" fmla="*/ 328 h 636"/>
                <a:gd name="T72" fmla="*/ 195 w 636"/>
                <a:gd name="T73" fmla="*/ 475 h 636"/>
                <a:gd name="T74" fmla="*/ 42 w 636"/>
                <a:gd name="T75" fmla="*/ 328 h 636"/>
                <a:gd name="T76" fmla="*/ 441 w 636"/>
                <a:gd name="T77" fmla="*/ 475 h 636"/>
                <a:gd name="T78" fmla="*/ 594 w 636"/>
                <a:gd name="T79" fmla="*/ 328 h 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36" h="636">
                  <a:moveTo>
                    <a:pt x="318" y="0"/>
                  </a:moveTo>
                  <a:cubicBezTo>
                    <a:pt x="142" y="0"/>
                    <a:pt x="0" y="142"/>
                    <a:pt x="0" y="318"/>
                  </a:cubicBezTo>
                  <a:cubicBezTo>
                    <a:pt x="0" y="494"/>
                    <a:pt x="142" y="636"/>
                    <a:pt x="318" y="636"/>
                  </a:cubicBezTo>
                  <a:cubicBezTo>
                    <a:pt x="494" y="636"/>
                    <a:pt x="636" y="494"/>
                    <a:pt x="636" y="318"/>
                  </a:cubicBezTo>
                  <a:cubicBezTo>
                    <a:pt x="636" y="142"/>
                    <a:pt x="494" y="0"/>
                    <a:pt x="318" y="0"/>
                  </a:cubicBezTo>
                  <a:close/>
                  <a:moveTo>
                    <a:pt x="594" y="308"/>
                  </a:moveTo>
                  <a:cubicBezTo>
                    <a:pt x="471" y="308"/>
                    <a:pt x="471" y="308"/>
                    <a:pt x="471" y="308"/>
                  </a:cubicBezTo>
                  <a:cubicBezTo>
                    <a:pt x="470" y="262"/>
                    <a:pt x="462" y="219"/>
                    <a:pt x="448" y="179"/>
                  </a:cubicBezTo>
                  <a:cubicBezTo>
                    <a:pt x="476" y="168"/>
                    <a:pt x="501" y="152"/>
                    <a:pt x="525" y="134"/>
                  </a:cubicBezTo>
                  <a:cubicBezTo>
                    <a:pt x="566" y="181"/>
                    <a:pt x="592" y="241"/>
                    <a:pt x="594" y="308"/>
                  </a:cubicBezTo>
                  <a:close/>
                  <a:moveTo>
                    <a:pt x="307" y="594"/>
                  </a:moveTo>
                  <a:cubicBezTo>
                    <a:pt x="273" y="566"/>
                    <a:pt x="244" y="529"/>
                    <a:pt x="223" y="486"/>
                  </a:cubicBezTo>
                  <a:cubicBezTo>
                    <a:pt x="250" y="478"/>
                    <a:pt x="278" y="473"/>
                    <a:pt x="308" y="472"/>
                  </a:cubicBezTo>
                  <a:cubicBezTo>
                    <a:pt x="308" y="594"/>
                    <a:pt x="308" y="594"/>
                    <a:pt x="308" y="594"/>
                  </a:cubicBezTo>
                  <a:cubicBezTo>
                    <a:pt x="307" y="594"/>
                    <a:pt x="307" y="594"/>
                    <a:pt x="307" y="594"/>
                  </a:cubicBezTo>
                  <a:close/>
                  <a:moveTo>
                    <a:pt x="329" y="42"/>
                  </a:moveTo>
                  <a:cubicBezTo>
                    <a:pt x="368" y="74"/>
                    <a:pt x="400" y="117"/>
                    <a:pt x="421" y="167"/>
                  </a:cubicBezTo>
                  <a:cubicBezTo>
                    <a:pt x="392" y="177"/>
                    <a:pt x="361" y="183"/>
                    <a:pt x="328" y="184"/>
                  </a:cubicBezTo>
                  <a:cubicBezTo>
                    <a:pt x="328" y="42"/>
                    <a:pt x="328" y="42"/>
                    <a:pt x="328" y="42"/>
                  </a:cubicBezTo>
                  <a:cubicBezTo>
                    <a:pt x="329" y="42"/>
                    <a:pt x="329" y="42"/>
                    <a:pt x="329" y="42"/>
                  </a:cubicBezTo>
                  <a:close/>
                  <a:moveTo>
                    <a:pt x="363" y="45"/>
                  </a:moveTo>
                  <a:cubicBezTo>
                    <a:pt x="420" y="55"/>
                    <a:pt x="471" y="81"/>
                    <a:pt x="510" y="119"/>
                  </a:cubicBezTo>
                  <a:cubicBezTo>
                    <a:pt x="489" y="136"/>
                    <a:pt x="466" y="150"/>
                    <a:pt x="440" y="160"/>
                  </a:cubicBezTo>
                  <a:cubicBezTo>
                    <a:pt x="421" y="116"/>
                    <a:pt x="395" y="77"/>
                    <a:pt x="363" y="45"/>
                  </a:cubicBezTo>
                  <a:close/>
                  <a:moveTo>
                    <a:pt x="308" y="42"/>
                  </a:moveTo>
                  <a:cubicBezTo>
                    <a:pt x="308" y="184"/>
                    <a:pt x="308" y="184"/>
                    <a:pt x="308" y="184"/>
                  </a:cubicBezTo>
                  <a:cubicBezTo>
                    <a:pt x="275" y="183"/>
                    <a:pt x="244" y="177"/>
                    <a:pt x="215" y="167"/>
                  </a:cubicBezTo>
                  <a:cubicBezTo>
                    <a:pt x="236" y="117"/>
                    <a:pt x="268" y="74"/>
                    <a:pt x="307" y="42"/>
                  </a:cubicBezTo>
                  <a:cubicBezTo>
                    <a:pt x="307" y="42"/>
                    <a:pt x="307" y="42"/>
                    <a:pt x="308" y="42"/>
                  </a:cubicBezTo>
                  <a:close/>
                  <a:moveTo>
                    <a:pt x="196" y="160"/>
                  </a:moveTo>
                  <a:cubicBezTo>
                    <a:pt x="171" y="150"/>
                    <a:pt x="147" y="136"/>
                    <a:pt x="126" y="119"/>
                  </a:cubicBezTo>
                  <a:cubicBezTo>
                    <a:pt x="165" y="81"/>
                    <a:pt x="216" y="55"/>
                    <a:pt x="273" y="45"/>
                  </a:cubicBezTo>
                  <a:cubicBezTo>
                    <a:pt x="241" y="77"/>
                    <a:pt x="215" y="116"/>
                    <a:pt x="196" y="160"/>
                  </a:cubicBezTo>
                  <a:close/>
                  <a:moveTo>
                    <a:pt x="207" y="186"/>
                  </a:moveTo>
                  <a:cubicBezTo>
                    <a:pt x="239" y="197"/>
                    <a:pt x="273" y="204"/>
                    <a:pt x="308" y="205"/>
                  </a:cubicBezTo>
                  <a:cubicBezTo>
                    <a:pt x="308" y="308"/>
                    <a:pt x="308" y="308"/>
                    <a:pt x="308" y="308"/>
                  </a:cubicBezTo>
                  <a:cubicBezTo>
                    <a:pt x="185" y="308"/>
                    <a:pt x="185" y="308"/>
                    <a:pt x="185" y="308"/>
                  </a:cubicBezTo>
                  <a:cubicBezTo>
                    <a:pt x="186" y="265"/>
                    <a:pt x="194" y="224"/>
                    <a:pt x="207" y="186"/>
                  </a:cubicBezTo>
                  <a:close/>
                  <a:moveTo>
                    <a:pt x="308" y="328"/>
                  </a:moveTo>
                  <a:cubicBezTo>
                    <a:pt x="308" y="452"/>
                    <a:pt x="308" y="452"/>
                    <a:pt x="308" y="452"/>
                  </a:cubicBezTo>
                  <a:cubicBezTo>
                    <a:pt x="275" y="453"/>
                    <a:pt x="244" y="458"/>
                    <a:pt x="215" y="468"/>
                  </a:cubicBezTo>
                  <a:cubicBezTo>
                    <a:pt x="197" y="425"/>
                    <a:pt x="186" y="378"/>
                    <a:pt x="185" y="328"/>
                  </a:cubicBezTo>
                  <a:lnTo>
                    <a:pt x="308" y="328"/>
                  </a:lnTo>
                  <a:close/>
                  <a:moveTo>
                    <a:pt x="273" y="591"/>
                  </a:moveTo>
                  <a:cubicBezTo>
                    <a:pt x="222" y="582"/>
                    <a:pt x="176" y="560"/>
                    <a:pt x="138" y="528"/>
                  </a:cubicBezTo>
                  <a:cubicBezTo>
                    <a:pt x="158" y="514"/>
                    <a:pt x="180" y="502"/>
                    <a:pt x="204" y="493"/>
                  </a:cubicBezTo>
                  <a:cubicBezTo>
                    <a:pt x="222" y="531"/>
                    <a:pt x="245" y="563"/>
                    <a:pt x="273" y="591"/>
                  </a:cubicBezTo>
                  <a:close/>
                  <a:moveTo>
                    <a:pt x="328" y="594"/>
                  </a:moveTo>
                  <a:cubicBezTo>
                    <a:pt x="328" y="472"/>
                    <a:pt x="328" y="472"/>
                    <a:pt x="328" y="472"/>
                  </a:cubicBezTo>
                  <a:cubicBezTo>
                    <a:pt x="358" y="473"/>
                    <a:pt x="386" y="478"/>
                    <a:pt x="413" y="486"/>
                  </a:cubicBezTo>
                  <a:cubicBezTo>
                    <a:pt x="392" y="529"/>
                    <a:pt x="363" y="566"/>
                    <a:pt x="329" y="594"/>
                  </a:cubicBezTo>
                  <a:cubicBezTo>
                    <a:pt x="329" y="594"/>
                    <a:pt x="329" y="594"/>
                    <a:pt x="328" y="594"/>
                  </a:cubicBezTo>
                  <a:close/>
                  <a:moveTo>
                    <a:pt x="432" y="493"/>
                  </a:moveTo>
                  <a:cubicBezTo>
                    <a:pt x="456" y="502"/>
                    <a:pt x="478" y="514"/>
                    <a:pt x="498" y="528"/>
                  </a:cubicBezTo>
                  <a:cubicBezTo>
                    <a:pt x="460" y="560"/>
                    <a:pt x="414" y="582"/>
                    <a:pt x="363" y="591"/>
                  </a:cubicBezTo>
                  <a:cubicBezTo>
                    <a:pt x="391" y="563"/>
                    <a:pt x="414" y="531"/>
                    <a:pt x="432" y="493"/>
                  </a:cubicBezTo>
                  <a:close/>
                  <a:moveTo>
                    <a:pt x="421" y="468"/>
                  </a:moveTo>
                  <a:cubicBezTo>
                    <a:pt x="392" y="458"/>
                    <a:pt x="361" y="453"/>
                    <a:pt x="328" y="452"/>
                  </a:cubicBezTo>
                  <a:cubicBezTo>
                    <a:pt x="328" y="328"/>
                    <a:pt x="328" y="328"/>
                    <a:pt x="328" y="328"/>
                  </a:cubicBezTo>
                  <a:cubicBezTo>
                    <a:pt x="451" y="328"/>
                    <a:pt x="451" y="328"/>
                    <a:pt x="451" y="328"/>
                  </a:cubicBezTo>
                  <a:cubicBezTo>
                    <a:pt x="450" y="378"/>
                    <a:pt x="439" y="425"/>
                    <a:pt x="421" y="468"/>
                  </a:cubicBezTo>
                  <a:close/>
                  <a:moveTo>
                    <a:pt x="328" y="308"/>
                  </a:moveTo>
                  <a:cubicBezTo>
                    <a:pt x="328" y="205"/>
                    <a:pt x="328" y="205"/>
                    <a:pt x="328" y="205"/>
                  </a:cubicBezTo>
                  <a:cubicBezTo>
                    <a:pt x="363" y="204"/>
                    <a:pt x="397" y="197"/>
                    <a:pt x="429" y="186"/>
                  </a:cubicBezTo>
                  <a:cubicBezTo>
                    <a:pt x="442" y="224"/>
                    <a:pt x="450" y="265"/>
                    <a:pt x="451" y="308"/>
                  </a:cubicBezTo>
                  <a:lnTo>
                    <a:pt x="328" y="308"/>
                  </a:lnTo>
                  <a:close/>
                  <a:moveTo>
                    <a:pt x="111" y="134"/>
                  </a:moveTo>
                  <a:cubicBezTo>
                    <a:pt x="135" y="152"/>
                    <a:pt x="160" y="168"/>
                    <a:pt x="188" y="179"/>
                  </a:cubicBezTo>
                  <a:cubicBezTo>
                    <a:pt x="174" y="219"/>
                    <a:pt x="166" y="262"/>
                    <a:pt x="165" y="308"/>
                  </a:cubicBezTo>
                  <a:cubicBezTo>
                    <a:pt x="42" y="308"/>
                    <a:pt x="42" y="308"/>
                    <a:pt x="42" y="308"/>
                  </a:cubicBezTo>
                  <a:cubicBezTo>
                    <a:pt x="44" y="241"/>
                    <a:pt x="70" y="181"/>
                    <a:pt x="111" y="134"/>
                  </a:cubicBezTo>
                  <a:close/>
                  <a:moveTo>
                    <a:pt x="42" y="328"/>
                  </a:moveTo>
                  <a:cubicBezTo>
                    <a:pt x="165" y="328"/>
                    <a:pt x="165" y="328"/>
                    <a:pt x="165" y="328"/>
                  </a:cubicBezTo>
                  <a:cubicBezTo>
                    <a:pt x="166" y="381"/>
                    <a:pt x="177" y="430"/>
                    <a:pt x="195" y="475"/>
                  </a:cubicBezTo>
                  <a:cubicBezTo>
                    <a:pt x="169" y="485"/>
                    <a:pt x="145" y="498"/>
                    <a:pt x="123" y="514"/>
                  </a:cubicBezTo>
                  <a:cubicBezTo>
                    <a:pt x="75" y="466"/>
                    <a:pt x="44" y="401"/>
                    <a:pt x="42" y="328"/>
                  </a:cubicBezTo>
                  <a:close/>
                  <a:moveTo>
                    <a:pt x="513" y="514"/>
                  </a:moveTo>
                  <a:cubicBezTo>
                    <a:pt x="491" y="498"/>
                    <a:pt x="467" y="485"/>
                    <a:pt x="441" y="475"/>
                  </a:cubicBezTo>
                  <a:cubicBezTo>
                    <a:pt x="459" y="430"/>
                    <a:pt x="470" y="381"/>
                    <a:pt x="471" y="328"/>
                  </a:cubicBezTo>
                  <a:cubicBezTo>
                    <a:pt x="594" y="328"/>
                    <a:pt x="594" y="328"/>
                    <a:pt x="594" y="328"/>
                  </a:cubicBezTo>
                  <a:cubicBezTo>
                    <a:pt x="592" y="401"/>
                    <a:pt x="561" y="466"/>
                    <a:pt x="513" y="51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Lato Light"/>
              </a:endParaRPr>
            </a:p>
          </p:txBody>
        </p:sp>
      </p:grpSp>
      <p:grpSp>
        <p:nvGrpSpPr>
          <p:cNvPr id="35" name="Group 82">
            <a:extLst>
              <a:ext uri="{FF2B5EF4-FFF2-40B4-BE49-F238E27FC236}">
                <a16:creationId xmlns:a16="http://schemas.microsoft.com/office/drawing/2014/main" id="{476BE634-6695-4A59-B9FD-6815B89BADCA}"/>
              </a:ext>
            </a:extLst>
          </p:cNvPr>
          <p:cNvGrpSpPr>
            <a:grpSpLocks noChangeAspect="1"/>
          </p:cNvGrpSpPr>
          <p:nvPr/>
        </p:nvGrpSpPr>
        <p:grpSpPr>
          <a:xfrm>
            <a:off x="6162638" y="952482"/>
            <a:ext cx="5249097" cy="3493870"/>
            <a:chOff x="1029339" y="2693983"/>
            <a:chExt cx="6794662" cy="4462905"/>
          </a:xfrm>
          <a:gradFill>
            <a:gsLst>
              <a:gs pos="100000">
                <a:schemeClr val="accent6">
                  <a:lumMod val="10000"/>
                  <a:lumOff val="9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grpSpPr>
        <p:grpSp>
          <p:nvGrpSpPr>
            <p:cNvPr id="36" name="Group 83">
              <a:extLst>
                <a:ext uri="{FF2B5EF4-FFF2-40B4-BE49-F238E27FC236}">
                  <a16:creationId xmlns:a16="http://schemas.microsoft.com/office/drawing/2014/main" id="{F753F412-8864-4B46-BFBD-0C8E827679D2}"/>
                </a:ext>
              </a:extLst>
            </p:cNvPr>
            <p:cNvGrpSpPr/>
            <p:nvPr/>
          </p:nvGrpSpPr>
          <p:grpSpPr>
            <a:xfrm>
              <a:off x="1029339" y="2693983"/>
              <a:ext cx="6794662" cy="4462905"/>
              <a:chOff x="1029339" y="2693983"/>
              <a:chExt cx="6794662" cy="4462905"/>
            </a:xfrm>
            <a:grpFill/>
          </p:grpSpPr>
          <p:sp>
            <p:nvSpPr>
              <p:cNvPr id="40" name="AutoShape 1">
                <a:extLst>
                  <a:ext uri="{FF2B5EF4-FFF2-40B4-BE49-F238E27FC236}">
                    <a16:creationId xmlns:a16="http://schemas.microsoft.com/office/drawing/2014/main" id="{48F16F12-B004-4ABE-AAA8-42D597EFDA9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029339" y="2693983"/>
                <a:ext cx="6794662" cy="4462905"/>
              </a:xfrm>
              <a:prstGeom prst="roundRect">
                <a:avLst>
                  <a:gd name="adj" fmla="val 1292"/>
                </a:avLst>
              </a:prstGeom>
              <a:grpFill/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  <p:sp>
            <p:nvSpPr>
              <p:cNvPr id="41" name="AutoShape 3">
                <a:extLst>
                  <a:ext uri="{FF2B5EF4-FFF2-40B4-BE49-F238E27FC236}">
                    <a16:creationId xmlns:a16="http://schemas.microsoft.com/office/drawing/2014/main" id="{297699FF-7AA4-40F4-81BC-DF7B89B3F7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35350" y="2779230"/>
                <a:ext cx="2717866" cy="561623"/>
              </a:xfrm>
              <a:prstGeom prst="roundRect">
                <a:avLst>
                  <a:gd name="adj" fmla="val 11986"/>
                </a:avLst>
              </a:prstGeom>
              <a:grpFill/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  <p:sp>
            <p:nvSpPr>
              <p:cNvPr id="42" name="Oval 4">
                <a:extLst>
                  <a:ext uri="{FF2B5EF4-FFF2-40B4-BE49-F238E27FC236}">
                    <a16:creationId xmlns:a16="http://schemas.microsoft.com/office/drawing/2014/main" id="{D68B6E0E-D3C7-4493-A31B-8207DAE9C2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37753" y="2814331"/>
                <a:ext cx="95903" cy="95276"/>
              </a:xfrm>
              <a:prstGeom prst="ellipse">
                <a:avLst/>
              </a:prstGeom>
              <a:grpFill/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  <p:sp>
            <p:nvSpPr>
              <p:cNvPr id="43" name="Oval 5">
                <a:extLst>
                  <a:ext uri="{FF2B5EF4-FFF2-40B4-BE49-F238E27FC236}">
                    <a16:creationId xmlns:a16="http://schemas.microsoft.com/office/drawing/2014/main" id="{AA3A8A3A-E81C-4F16-9EA2-9F11A9775E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07620" y="2814331"/>
                <a:ext cx="95903" cy="95276"/>
              </a:xfrm>
              <a:prstGeom prst="ellipse">
                <a:avLst/>
              </a:prstGeom>
              <a:grpFill/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  <p:sp>
            <p:nvSpPr>
              <p:cNvPr id="44" name="Oval 6">
                <a:extLst>
                  <a:ext uri="{FF2B5EF4-FFF2-40B4-BE49-F238E27FC236}">
                    <a16:creationId xmlns:a16="http://schemas.microsoft.com/office/drawing/2014/main" id="{539165D2-E0B0-4B91-BDF2-5FF535A720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77486" y="2814331"/>
                <a:ext cx="95903" cy="95276"/>
              </a:xfrm>
              <a:prstGeom prst="ellipse">
                <a:avLst/>
              </a:prstGeom>
              <a:grpFill/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  <p:grpSp>
            <p:nvGrpSpPr>
              <p:cNvPr id="45" name="Group 93">
                <a:extLst>
                  <a:ext uri="{FF2B5EF4-FFF2-40B4-BE49-F238E27FC236}">
                    <a16:creationId xmlns:a16="http://schemas.microsoft.com/office/drawing/2014/main" id="{022AA45E-1A3D-4A3B-B08F-4D64E6102BF2}"/>
                  </a:ext>
                </a:extLst>
              </p:cNvPr>
              <p:cNvGrpSpPr/>
              <p:nvPr/>
            </p:nvGrpSpPr>
            <p:grpSpPr>
              <a:xfrm>
                <a:off x="7494380" y="2779230"/>
                <a:ext cx="155357" cy="155272"/>
                <a:chOff x="4763" y="0"/>
                <a:chExt cx="2900362" cy="2898775"/>
              </a:xfrm>
              <a:grpFill/>
            </p:grpSpPr>
            <p:sp>
              <p:nvSpPr>
                <p:cNvPr id="48" name="Freeform 13">
                  <a:extLst>
                    <a:ext uri="{FF2B5EF4-FFF2-40B4-BE49-F238E27FC236}">
                      <a16:creationId xmlns:a16="http://schemas.microsoft.com/office/drawing/2014/main" id="{2EE8F120-DDD5-495E-8097-10825D0A1E6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3" y="0"/>
                  <a:ext cx="727075" cy="722313"/>
                </a:xfrm>
                <a:custGeom>
                  <a:avLst/>
                  <a:gdLst>
                    <a:gd name="T0" fmla="*/ 168 w 193"/>
                    <a:gd name="T1" fmla="*/ 0 h 192"/>
                    <a:gd name="T2" fmla="*/ 24 w 193"/>
                    <a:gd name="T3" fmla="*/ 0 h 192"/>
                    <a:gd name="T4" fmla="*/ 0 w 193"/>
                    <a:gd name="T5" fmla="*/ 24 h 192"/>
                    <a:gd name="T6" fmla="*/ 0 w 193"/>
                    <a:gd name="T7" fmla="*/ 168 h 192"/>
                    <a:gd name="T8" fmla="*/ 24 w 193"/>
                    <a:gd name="T9" fmla="*/ 192 h 192"/>
                    <a:gd name="T10" fmla="*/ 168 w 193"/>
                    <a:gd name="T11" fmla="*/ 192 h 192"/>
                    <a:gd name="T12" fmla="*/ 193 w 193"/>
                    <a:gd name="T13" fmla="*/ 168 h 192"/>
                    <a:gd name="T14" fmla="*/ 193 w 193"/>
                    <a:gd name="T15" fmla="*/ 24 h 192"/>
                    <a:gd name="T16" fmla="*/ 168 w 193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3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2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2" y="192"/>
                        <a:pt x="193" y="182"/>
                        <a:pt x="193" y="168"/>
                      </a:cubicBezTo>
                      <a:cubicBezTo>
                        <a:pt x="193" y="24"/>
                        <a:pt x="193" y="24"/>
                        <a:pt x="193" y="24"/>
                      </a:cubicBezTo>
                      <a:cubicBezTo>
                        <a:pt x="193" y="11"/>
                        <a:pt x="182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49" name="Freeform 14">
                  <a:extLst>
                    <a:ext uri="{FF2B5EF4-FFF2-40B4-BE49-F238E27FC236}">
                      <a16:creationId xmlns:a16="http://schemas.microsoft.com/office/drawing/2014/main" id="{899F88D3-5C91-4BBA-BE63-9371B4B356C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3" y="1087438"/>
                  <a:ext cx="727075" cy="722313"/>
                </a:xfrm>
                <a:custGeom>
                  <a:avLst/>
                  <a:gdLst>
                    <a:gd name="T0" fmla="*/ 168 w 193"/>
                    <a:gd name="T1" fmla="*/ 0 h 192"/>
                    <a:gd name="T2" fmla="*/ 24 w 193"/>
                    <a:gd name="T3" fmla="*/ 0 h 192"/>
                    <a:gd name="T4" fmla="*/ 0 w 193"/>
                    <a:gd name="T5" fmla="*/ 24 h 192"/>
                    <a:gd name="T6" fmla="*/ 0 w 193"/>
                    <a:gd name="T7" fmla="*/ 168 h 192"/>
                    <a:gd name="T8" fmla="*/ 24 w 193"/>
                    <a:gd name="T9" fmla="*/ 192 h 192"/>
                    <a:gd name="T10" fmla="*/ 168 w 193"/>
                    <a:gd name="T11" fmla="*/ 192 h 192"/>
                    <a:gd name="T12" fmla="*/ 193 w 193"/>
                    <a:gd name="T13" fmla="*/ 168 h 192"/>
                    <a:gd name="T14" fmla="*/ 193 w 193"/>
                    <a:gd name="T15" fmla="*/ 24 h 192"/>
                    <a:gd name="T16" fmla="*/ 168 w 193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3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1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2" y="192"/>
                        <a:pt x="193" y="181"/>
                        <a:pt x="193" y="168"/>
                      </a:cubicBezTo>
                      <a:cubicBezTo>
                        <a:pt x="193" y="24"/>
                        <a:pt x="193" y="24"/>
                        <a:pt x="193" y="24"/>
                      </a:cubicBezTo>
                      <a:cubicBezTo>
                        <a:pt x="193" y="11"/>
                        <a:pt x="182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50" name="Freeform 15">
                  <a:extLst>
                    <a:ext uri="{FF2B5EF4-FFF2-40B4-BE49-F238E27FC236}">
                      <a16:creationId xmlns:a16="http://schemas.microsoft.com/office/drawing/2014/main" id="{C1C5DCC2-9B40-4DA3-AB2F-ED9C5D891CE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3" y="2171700"/>
                  <a:ext cx="727075" cy="727075"/>
                </a:xfrm>
                <a:custGeom>
                  <a:avLst/>
                  <a:gdLst>
                    <a:gd name="T0" fmla="*/ 168 w 193"/>
                    <a:gd name="T1" fmla="*/ 0 h 193"/>
                    <a:gd name="T2" fmla="*/ 24 w 193"/>
                    <a:gd name="T3" fmla="*/ 0 h 193"/>
                    <a:gd name="T4" fmla="*/ 0 w 193"/>
                    <a:gd name="T5" fmla="*/ 25 h 193"/>
                    <a:gd name="T6" fmla="*/ 0 w 193"/>
                    <a:gd name="T7" fmla="*/ 169 h 193"/>
                    <a:gd name="T8" fmla="*/ 24 w 193"/>
                    <a:gd name="T9" fmla="*/ 193 h 193"/>
                    <a:gd name="T10" fmla="*/ 168 w 193"/>
                    <a:gd name="T11" fmla="*/ 193 h 193"/>
                    <a:gd name="T12" fmla="*/ 193 w 193"/>
                    <a:gd name="T13" fmla="*/ 169 h 193"/>
                    <a:gd name="T14" fmla="*/ 193 w 193"/>
                    <a:gd name="T15" fmla="*/ 25 h 193"/>
                    <a:gd name="T16" fmla="*/ 168 w 193"/>
                    <a:gd name="T17" fmla="*/ 0 h 1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3" h="193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5"/>
                      </a:cubicBezTo>
                      <a:cubicBezTo>
                        <a:pt x="0" y="169"/>
                        <a:pt x="0" y="169"/>
                        <a:pt x="0" y="169"/>
                      </a:cubicBezTo>
                      <a:cubicBezTo>
                        <a:pt x="0" y="182"/>
                        <a:pt x="11" y="193"/>
                        <a:pt x="24" y="193"/>
                      </a:cubicBezTo>
                      <a:cubicBezTo>
                        <a:pt x="168" y="193"/>
                        <a:pt x="168" y="193"/>
                        <a:pt x="168" y="193"/>
                      </a:cubicBezTo>
                      <a:cubicBezTo>
                        <a:pt x="182" y="193"/>
                        <a:pt x="193" y="182"/>
                        <a:pt x="193" y="169"/>
                      </a:cubicBezTo>
                      <a:cubicBezTo>
                        <a:pt x="193" y="25"/>
                        <a:pt x="193" y="25"/>
                        <a:pt x="193" y="25"/>
                      </a:cubicBezTo>
                      <a:cubicBezTo>
                        <a:pt x="193" y="11"/>
                        <a:pt x="182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51" name="Freeform 16">
                  <a:extLst>
                    <a:ext uri="{FF2B5EF4-FFF2-40B4-BE49-F238E27FC236}">
                      <a16:creationId xmlns:a16="http://schemas.microsoft.com/office/drawing/2014/main" id="{0721D991-881C-4DBE-AF30-E47AE304B7B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93788" y="0"/>
                  <a:ext cx="722312" cy="722313"/>
                </a:xfrm>
                <a:custGeom>
                  <a:avLst/>
                  <a:gdLst>
                    <a:gd name="T0" fmla="*/ 168 w 192"/>
                    <a:gd name="T1" fmla="*/ 0 h 192"/>
                    <a:gd name="T2" fmla="*/ 24 w 192"/>
                    <a:gd name="T3" fmla="*/ 0 h 192"/>
                    <a:gd name="T4" fmla="*/ 0 w 192"/>
                    <a:gd name="T5" fmla="*/ 24 h 192"/>
                    <a:gd name="T6" fmla="*/ 0 w 192"/>
                    <a:gd name="T7" fmla="*/ 168 h 192"/>
                    <a:gd name="T8" fmla="*/ 24 w 192"/>
                    <a:gd name="T9" fmla="*/ 192 h 192"/>
                    <a:gd name="T10" fmla="*/ 168 w 192"/>
                    <a:gd name="T11" fmla="*/ 192 h 192"/>
                    <a:gd name="T12" fmla="*/ 192 w 192"/>
                    <a:gd name="T13" fmla="*/ 168 h 192"/>
                    <a:gd name="T14" fmla="*/ 192 w 192"/>
                    <a:gd name="T15" fmla="*/ 24 h 192"/>
                    <a:gd name="T16" fmla="*/ 168 w 192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2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2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52" name="Freeform 17">
                  <a:extLst>
                    <a:ext uri="{FF2B5EF4-FFF2-40B4-BE49-F238E27FC236}">
                      <a16:creationId xmlns:a16="http://schemas.microsoft.com/office/drawing/2014/main" id="{97111254-2A6F-40F4-8741-1C703E43B98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93788" y="1087438"/>
                  <a:ext cx="722312" cy="722313"/>
                </a:xfrm>
                <a:custGeom>
                  <a:avLst/>
                  <a:gdLst>
                    <a:gd name="T0" fmla="*/ 168 w 192"/>
                    <a:gd name="T1" fmla="*/ 0 h 192"/>
                    <a:gd name="T2" fmla="*/ 24 w 192"/>
                    <a:gd name="T3" fmla="*/ 0 h 192"/>
                    <a:gd name="T4" fmla="*/ 0 w 192"/>
                    <a:gd name="T5" fmla="*/ 24 h 192"/>
                    <a:gd name="T6" fmla="*/ 0 w 192"/>
                    <a:gd name="T7" fmla="*/ 168 h 192"/>
                    <a:gd name="T8" fmla="*/ 24 w 192"/>
                    <a:gd name="T9" fmla="*/ 192 h 192"/>
                    <a:gd name="T10" fmla="*/ 168 w 192"/>
                    <a:gd name="T11" fmla="*/ 192 h 192"/>
                    <a:gd name="T12" fmla="*/ 192 w 192"/>
                    <a:gd name="T13" fmla="*/ 168 h 192"/>
                    <a:gd name="T14" fmla="*/ 192 w 192"/>
                    <a:gd name="T15" fmla="*/ 24 h 192"/>
                    <a:gd name="T16" fmla="*/ 168 w 192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1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1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53" name="Freeform 18">
                  <a:extLst>
                    <a:ext uri="{FF2B5EF4-FFF2-40B4-BE49-F238E27FC236}">
                      <a16:creationId xmlns:a16="http://schemas.microsoft.com/office/drawing/2014/main" id="{3448ADF5-3363-4495-90EA-D3397EA0A37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93788" y="2171700"/>
                  <a:ext cx="722312" cy="727075"/>
                </a:xfrm>
                <a:custGeom>
                  <a:avLst/>
                  <a:gdLst>
                    <a:gd name="T0" fmla="*/ 168 w 192"/>
                    <a:gd name="T1" fmla="*/ 0 h 193"/>
                    <a:gd name="T2" fmla="*/ 24 w 192"/>
                    <a:gd name="T3" fmla="*/ 0 h 193"/>
                    <a:gd name="T4" fmla="*/ 0 w 192"/>
                    <a:gd name="T5" fmla="*/ 25 h 193"/>
                    <a:gd name="T6" fmla="*/ 0 w 192"/>
                    <a:gd name="T7" fmla="*/ 169 h 193"/>
                    <a:gd name="T8" fmla="*/ 24 w 192"/>
                    <a:gd name="T9" fmla="*/ 193 h 193"/>
                    <a:gd name="T10" fmla="*/ 168 w 192"/>
                    <a:gd name="T11" fmla="*/ 193 h 193"/>
                    <a:gd name="T12" fmla="*/ 192 w 192"/>
                    <a:gd name="T13" fmla="*/ 169 h 193"/>
                    <a:gd name="T14" fmla="*/ 192 w 192"/>
                    <a:gd name="T15" fmla="*/ 25 h 193"/>
                    <a:gd name="T16" fmla="*/ 168 w 192"/>
                    <a:gd name="T17" fmla="*/ 0 h 1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3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5"/>
                      </a:cubicBezTo>
                      <a:cubicBezTo>
                        <a:pt x="0" y="169"/>
                        <a:pt x="0" y="169"/>
                        <a:pt x="0" y="169"/>
                      </a:cubicBezTo>
                      <a:cubicBezTo>
                        <a:pt x="0" y="182"/>
                        <a:pt x="11" y="193"/>
                        <a:pt x="24" y="193"/>
                      </a:cubicBezTo>
                      <a:cubicBezTo>
                        <a:pt x="168" y="193"/>
                        <a:pt x="168" y="193"/>
                        <a:pt x="168" y="193"/>
                      </a:cubicBezTo>
                      <a:cubicBezTo>
                        <a:pt x="181" y="193"/>
                        <a:pt x="192" y="182"/>
                        <a:pt x="192" y="169"/>
                      </a:cubicBezTo>
                      <a:cubicBezTo>
                        <a:pt x="192" y="25"/>
                        <a:pt x="192" y="25"/>
                        <a:pt x="192" y="25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54" name="Freeform 19">
                  <a:extLst>
                    <a:ext uri="{FF2B5EF4-FFF2-40B4-BE49-F238E27FC236}">
                      <a16:creationId xmlns:a16="http://schemas.microsoft.com/office/drawing/2014/main" id="{A11FFFD8-A688-46DB-9518-83D23CB9AE9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81225" y="0"/>
                  <a:ext cx="723900" cy="722313"/>
                </a:xfrm>
                <a:custGeom>
                  <a:avLst/>
                  <a:gdLst>
                    <a:gd name="T0" fmla="*/ 168 w 192"/>
                    <a:gd name="T1" fmla="*/ 0 h 192"/>
                    <a:gd name="T2" fmla="*/ 24 w 192"/>
                    <a:gd name="T3" fmla="*/ 0 h 192"/>
                    <a:gd name="T4" fmla="*/ 0 w 192"/>
                    <a:gd name="T5" fmla="*/ 24 h 192"/>
                    <a:gd name="T6" fmla="*/ 0 w 192"/>
                    <a:gd name="T7" fmla="*/ 168 h 192"/>
                    <a:gd name="T8" fmla="*/ 24 w 192"/>
                    <a:gd name="T9" fmla="*/ 192 h 192"/>
                    <a:gd name="T10" fmla="*/ 168 w 192"/>
                    <a:gd name="T11" fmla="*/ 192 h 192"/>
                    <a:gd name="T12" fmla="*/ 192 w 192"/>
                    <a:gd name="T13" fmla="*/ 168 h 192"/>
                    <a:gd name="T14" fmla="*/ 192 w 192"/>
                    <a:gd name="T15" fmla="*/ 24 h 192"/>
                    <a:gd name="T16" fmla="*/ 168 w 192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0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2"/>
                        <a:pt x="10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2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55" name="Freeform 20">
                  <a:extLst>
                    <a:ext uri="{FF2B5EF4-FFF2-40B4-BE49-F238E27FC236}">
                      <a16:creationId xmlns:a16="http://schemas.microsoft.com/office/drawing/2014/main" id="{3B48C2AB-505E-4332-A44A-9D533A65044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81225" y="1087438"/>
                  <a:ext cx="723900" cy="722313"/>
                </a:xfrm>
                <a:custGeom>
                  <a:avLst/>
                  <a:gdLst>
                    <a:gd name="T0" fmla="*/ 168 w 192"/>
                    <a:gd name="T1" fmla="*/ 0 h 192"/>
                    <a:gd name="T2" fmla="*/ 24 w 192"/>
                    <a:gd name="T3" fmla="*/ 0 h 192"/>
                    <a:gd name="T4" fmla="*/ 0 w 192"/>
                    <a:gd name="T5" fmla="*/ 24 h 192"/>
                    <a:gd name="T6" fmla="*/ 0 w 192"/>
                    <a:gd name="T7" fmla="*/ 168 h 192"/>
                    <a:gd name="T8" fmla="*/ 24 w 192"/>
                    <a:gd name="T9" fmla="*/ 192 h 192"/>
                    <a:gd name="T10" fmla="*/ 168 w 192"/>
                    <a:gd name="T11" fmla="*/ 192 h 192"/>
                    <a:gd name="T12" fmla="*/ 192 w 192"/>
                    <a:gd name="T13" fmla="*/ 168 h 192"/>
                    <a:gd name="T14" fmla="*/ 192 w 192"/>
                    <a:gd name="T15" fmla="*/ 24 h 192"/>
                    <a:gd name="T16" fmla="*/ 168 w 192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0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1"/>
                        <a:pt x="10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1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56" name="Freeform 21">
                  <a:extLst>
                    <a:ext uri="{FF2B5EF4-FFF2-40B4-BE49-F238E27FC236}">
                      <a16:creationId xmlns:a16="http://schemas.microsoft.com/office/drawing/2014/main" id="{EBFBAB80-64C2-4E27-A1CC-A218E6C3562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81225" y="2171700"/>
                  <a:ext cx="723900" cy="727075"/>
                </a:xfrm>
                <a:custGeom>
                  <a:avLst/>
                  <a:gdLst>
                    <a:gd name="T0" fmla="*/ 168 w 192"/>
                    <a:gd name="T1" fmla="*/ 0 h 193"/>
                    <a:gd name="T2" fmla="*/ 24 w 192"/>
                    <a:gd name="T3" fmla="*/ 0 h 193"/>
                    <a:gd name="T4" fmla="*/ 0 w 192"/>
                    <a:gd name="T5" fmla="*/ 25 h 193"/>
                    <a:gd name="T6" fmla="*/ 0 w 192"/>
                    <a:gd name="T7" fmla="*/ 169 h 193"/>
                    <a:gd name="T8" fmla="*/ 24 w 192"/>
                    <a:gd name="T9" fmla="*/ 193 h 193"/>
                    <a:gd name="T10" fmla="*/ 168 w 192"/>
                    <a:gd name="T11" fmla="*/ 193 h 193"/>
                    <a:gd name="T12" fmla="*/ 192 w 192"/>
                    <a:gd name="T13" fmla="*/ 169 h 193"/>
                    <a:gd name="T14" fmla="*/ 192 w 192"/>
                    <a:gd name="T15" fmla="*/ 25 h 193"/>
                    <a:gd name="T16" fmla="*/ 168 w 192"/>
                    <a:gd name="T17" fmla="*/ 0 h 1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3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0" y="0"/>
                        <a:pt x="0" y="11"/>
                        <a:pt x="0" y="25"/>
                      </a:cubicBezTo>
                      <a:cubicBezTo>
                        <a:pt x="0" y="169"/>
                        <a:pt x="0" y="169"/>
                        <a:pt x="0" y="169"/>
                      </a:cubicBezTo>
                      <a:cubicBezTo>
                        <a:pt x="0" y="182"/>
                        <a:pt x="10" y="193"/>
                        <a:pt x="24" y="193"/>
                      </a:cubicBezTo>
                      <a:cubicBezTo>
                        <a:pt x="168" y="193"/>
                        <a:pt x="168" y="193"/>
                        <a:pt x="168" y="193"/>
                      </a:cubicBezTo>
                      <a:cubicBezTo>
                        <a:pt x="181" y="193"/>
                        <a:pt x="192" y="182"/>
                        <a:pt x="192" y="169"/>
                      </a:cubicBezTo>
                      <a:cubicBezTo>
                        <a:pt x="192" y="25"/>
                        <a:pt x="192" y="25"/>
                        <a:pt x="192" y="25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</p:grpSp>
          <p:sp>
            <p:nvSpPr>
              <p:cNvPr id="46" name="Freeform 25">
                <a:extLst>
                  <a:ext uri="{FF2B5EF4-FFF2-40B4-BE49-F238E27FC236}">
                    <a16:creationId xmlns:a16="http://schemas.microsoft.com/office/drawing/2014/main" id="{27106E3B-5EE5-442B-87E5-0B8163B99979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>
                <a:off x="7497092" y="3115886"/>
                <a:ext cx="146921" cy="128651"/>
              </a:xfrm>
              <a:custGeom>
                <a:avLst/>
                <a:gdLst>
                  <a:gd name="T0" fmla="*/ 504 w 896"/>
                  <a:gd name="T1" fmla="*/ 0 h 784"/>
                  <a:gd name="T2" fmla="*/ 116 w 896"/>
                  <a:gd name="T3" fmla="*/ 336 h 784"/>
                  <a:gd name="T4" fmla="*/ 0 w 896"/>
                  <a:gd name="T5" fmla="*/ 336 h 784"/>
                  <a:gd name="T6" fmla="*/ 168 w 896"/>
                  <a:gd name="T7" fmla="*/ 560 h 784"/>
                  <a:gd name="T8" fmla="*/ 336 w 896"/>
                  <a:gd name="T9" fmla="*/ 336 h 784"/>
                  <a:gd name="T10" fmla="*/ 230 w 896"/>
                  <a:gd name="T11" fmla="*/ 336 h 784"/>
                  <a:gd name="T12" fmla="*/ 504 w 896"/>
                  <a:gd name="T13" fmla="*/ 112 h 784"/>
                  <a:gd name="T14" fmla="*/ 784 w 896"/>
                  <a:gd name="T15" fmla="*/ 392 h 784"/>
                  <a:gd name="T16" fmla="*/ 504 w 896"/>
                  <a:gd name="T17" fmla="*/ 672 h 784"/>
                  <a:gd name="T18" fmla="*/ 504 w 896"/>
                  <a:gd name="T19" fmla="*/ 784 h 784"/>
                  <a:gd name="T20" fmla="*/ 896 w 896"/>
                  <a:gd name="T21" fmla="*/ 392 h 784"/>
                  <a:gd name="T22" fmla="*/ 504 w 896"/>
                  <a:gd name="T23" fmla="*/ 0 h 7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96" h="784">
                    <a:moveTo>
                      <a:pt x="504" y="0"/>
                    </a:moveTo>
                    <a:cubicBezTo>
                      <a:pt x="307" y="0"/>
                      <a:pt x="144" y="146"/>
                      <a:pt x="116" y="336"/>
                    </a:cubicBezTo>
                    <a:cubicBezTo>
                      <a:pt x="0" y="336"/>
                      <a:pt x="0" y="336"/>
                      <a:pt x="0" y="336"/>
                    </a:cubicBezTo>
                    <a:cubicBezTo>
                      <a:pt x="168" y="560"/>
                      <a:pt x="168" y="560"/>
                      <a:pt x="168" y="560"/>
                    </a:cubicBezTo>
                    <a:cubicBezTo>
                      <a:pt x="336" y="336"/>
                      <a:pt x="336" y="336"/>
                      <a:pt x="336" y="336"/>
                    </a:cubicBezTo>
                    <a:cubicBezTo>
                      <a:pt x="230" y="336"/>
                      <a:pt x="230" y="336"/>
                      <a:pt x="230" y="336"/>
                    </a:cubicBezTo>
                    <a:cubicBezTo>
                      <a:pt x="256" y="208"/>
                      <a:pt x="369" y="112"/>
                      <a:pt x="504" y="112"/>
                    </a:cubicBezTo>
                    <a:cubicBezTo>
                      <a:pt x="658" y="112"/>
                      <a:pt x="784" y="238"/>
                      <a:pt x="784" y="392"/>
                    </a:cubicBezTo>
                    <a:cubicBezTo>
                      <a:pt x="784" y="546"/>
                      <a:pt x="658" y="672"/>
                      <a:pt x="504" y="672"/>
                    </a:cubicBezTo>
                    <a:cubicBezTo>
                      <a:pt x="504" y="784"/>
                      <a:pt x="504" y="784"/>
                      <a:pt x="504" y="784"/>
                    </a:cubicBezTo>
                    <a:cubicBezTo>
                      <a:pt x="721" y="784"/>
                      <a:pt x="896" y="609"/>
                      <a:pt x="896" y="392"/>
                    </a:cubicBezTo>
                    <a:cubicBezTo>
                      <a:pt x="896" y="175"/>
                      <a:pt x="721" y="0"/>
                      <a:pt x="50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dirty="0">
                  <a:latin typeface="Lato Light"/>
                </a:endParaRPr>
              </a:p>
            </p:txBody>
          </p:sp>
          <p:sp>
            <p:nvSpPr>
              <p:cNvPr id="47" name="Oval 6">
                <a:extLst>
                  <a:ext uri="{FF2B5EF4-FFF2-40B4-BE49-F238E27FC236}">
                    <a16:creationId xmlns:a16="http://schemas.microsoft.com/office/drawing/2014/main" id="{AFFAA0AD-114A-4831-ACE3-B8C4258E3C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55635" y="2814331"/>
                <a:ext cx="95903" cy="95276"/>
              </a:xfrm>
              <a:prstGeom prst="ellipse">
                <a:avLst/>
              </a:prstGeom>
              <a:grpFill/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4BEAEF8-91EF-49C8-A667-2BC7D51C2397}"/>
                </a:ext>
              </a:extLst>
            </p:cNvPr>
            <p:cNvSpPr txBox="1"/>
            <p:nvPr/>
          </p:nvSpPr>
          <p:spPr>
            <a:xfrm>
              <a:off x="2237110" y="2874276"/>
              <a:ext cx="3659863" cy="31451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id-ID" sz="1000" dirty="0">
                  <a:latin typeface="Poppins Light" charset="0"/>
                  <a:ea typeface="Poppins Light" charset="0"/>
                  <a:cs typeface="Poppins Light" charset="0"/>
                </a:rPr>
                <a:t>http://aerotoolkit.sytes.net:8000/</a:t>
              </a:r>
              <a:endParaRPr lang="id-ID" sz="1000" dirty="0">
                <a:solidFill>
                  <a:schemeClr val="tx1"/>
                </a:solidFill>
                <a:latin typeface="Poppins Light" charset="0"/>
                <a:ea typeface="Poppins Light" charset="0"/>
                <a:cs typeface="Poppins Light" charset="0"/>
              </a:endParaRPr>
            </a:p>
          </p:txBody>
        </p:sp>
        <p:sp>
          <p:nvSpPr>
            <p:cNvPr id="39" name="Freeform 29">
              <a:extLst>
                <a:ext uri="{FF2B5EF4-FFF2-40B4-BE49-F238E27FC236}">
                  <a16:creationId xmlns:a16="http://schemas.microsoft.com/office/drawing/2014/main" id="{1C88632E-4E09-404A-9868-C0997FA11EA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69943" y="3130076"/>
              <a:ext cx="115372" cy="115448"/>
            </a:xfrm>
            <a:custGeom>
              <a:avLst/>
              <a:gdLst>
                <a:gd name="T0" fmla="*/ 0 w 636"/>
                <a:gd name="T1" fmla="*/ 318 h 636"/>
                <a:gd name="T2" fmla="*/ 636 w 636"/>
                <a:gd name="T3" fmla="*/ 318 h 636"/>
                <a:gd name="T4" fmla="*/ 594 w 636"/>
                <a:gd name="T5" fmla="*/ 308 h 636"/>
                <a:gd name="T6" fmla="*/ 448 w 636"/>
                <a:gd name="T7" fmla="*/ 179 h 636"/>
                <a:gd name="T8" fmla="*/ 594 w 636"/>
                <a:gd name="T9" fmla="*/ 308 h 636"/>
                <a:gd name="T10" fmla="*/ 223 w 636"/>
                <a:gd name="T11" fmla="*/ 486 h 636"/>
                <a:gd name="T12" fmla="*/ 308 w 636"/>
                <a:gd name="T13" fmla="*/ 594 h 636"/>
                <a:gd name="T14" fmla="*/ 329 w 636"/>
                <a:gd name="T15" fmla="*/ 42 h 636"/>
                <a:gd name="T16" fmla="*/ 328 w 636"/>
                <a:gd name="T17" fmla="*/ 184 h 636"/>
                <a:gd name="T18" fmla="*/ 329 w 636"/>
                <a:gd name="T19" fmla="*/ 42 h 636"/>
                <a:gd name="T20" fmla="*/ 510 w 636"/>
                <a:gd name="T21" fmla="*/ 119 h 636"/>
                <a:gd name="T22" fmla="*/ 363 w 636"/>
                <a:gd name="T23" fmla="*/ 45 h 636"/>
                <a:gd name="T24" fmla="*/ 308 w 636"/>
                <a:gd name="T25" fmla="*/ 184 h 636"/>
                <a:gd name="T26" fmla="*/ 307 w 636"/>
                <a:gd name="T27" fmla="*/ 42 h 636"/>
                <a:gd name="T28" fmla="*/ 196 w 636"/>
                <a:gd name="T29" fmla="*/ 160 h 636"/>
                <a:gd name="T30" fmla="*/ 273 w 636"/>
                <a:gd name="T31" fmla="*/ 45 h 636"/>
                <a:gd name="T32" fmla="*/ 207 w 636"/>
                <a:gd name="T33" fmla="*/ 186 h 636"/>
                <a:gd name="T34" fmla="*/ 308 w 636"/>
                <a:gd name="T35" fmla="*/ 308 h 636"/>
                <a:gd name="T36" fmla="*/ 207 w 636"/>
                <a:gd name="T37" fmla="*/ 186 h 636"/>
                <a:gd name="T38" fmla="*/ 308 w 636"/>
                <a:gd name="T39" fmla="*/ 452 h 636"/>
                <a:gd name="T40" fmla="*/ 185 w 636"/>
                <a:gd name="T41" fmla="*/ 328 h 636"/>
                <a:gd name="T42" fmla="*/ 273 w 636"/>
                <a:gd name="T43" fmla="*/ 591 h 636"/>
                <a:gd name="T44" fmla="*/ 204 w 636"/>
                <a:gd name="T45" fmla="*/ 493 h 636"/>
                <a:gd name="T46" fmla="*/ 328 w 636"/>
                <a:gd name="T47" fmla="*/ 594 h 636"/>
                <a:gd name="T48" fmla="*/ 413 w 636"/>
                <a:gd name="T49" fmla="*/ 486 h 636"/>
                <a:gd name="T50" fmla="*/ 328 w 636"/>
                <a:gd name="T51" fmla="*/ 594 h 636"/>
                <a:gd name="T52" fmla="*/ 498 w 636"/>
                <a:gd name="T53" fmla="*/ 528 h 636"/>
                <a:gd name="T54" fmla="*/ 432 w 636"/>
                <a:gd name="T55" fmla="*/ 493 h 636"/>
                <a:gd name="T56" fmla="*/ 328 w 636"/>
                <a:gd name="T57" fmla="*/ 452 h 636"/>
                <a:gd name="T58" fmla="*/ 451 w 636"/>
                <a:gd name="T59" fmla="*/ 328 h 636"/>
                <a:gd name="T60" fmla="*/ 328 w 636"/>
                <a:gd name="T61" fmla="*/ 308 h 636"/>
                <a:gd name="T62" fmla="*/ 429 w 636"/>
                <a:gd name="T63" fmla="*/ 186 h 636"/>
                <a:gd name="T64" fmla="*/ 328 w 636"/>
                <a:gd name="T65" fmla="*/ 308 h 636"/>
                <a:gd name="T66" fmla="*/ 188 w 636"/>
                <a:gd name="T67" fmla="*/ 179 h 636"/>
                <a:gd name="T68" fmla="*/ 42 w 636"/>
                <a:gd name="T69" fmla="*/ 308 h 636"/>
                <a:gd name="T70" fmla="*/ 42 w 636"/>
                <a:gd name="T71" fmla="*/ 328 h 636"/>
                <a:gd name="T72" fmla="*/ 195 w 636"/>
                <a:gd name="T73" fmla="*/ 475 h 636"/>
                <a:gd name="T74" fmla="*/ 42 w 636"/>
                <a:gd name="T75" fmla="*/ 328 h 636"/>
                <a:gd name="T76" fmla="*/ 441 w 636"/>
                <a:gd name="T77" fmla="*/ 475 h 636"/>
                <a:gd name="T78" fmla="*/ 594 w 636"/>
                <a:gd name="T79" fmla="*/ 328 h 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36" h="636">
                  <a:moveTo>
                    <a:pt x="318" y="0"/>
                  </a:moveTo>
                  <a:cubicBezTo>
                    <a:pt x="142" y="0"/>
                    <a:pt x="0" y="142"/>
                    <a:pt x="0" y="318"/>
                  </a:cubicBezTo>
                  <a:cubicBezTo>
                    <a:pt x="0" y="494"/>
                    <a:pt x="142" y="636"/>
                    <a:pt x="318" y="636"/>
                  </a:cubicBezTo>
                  <a:cubicBezTo>
                    <a:pt x="494" y="636"/>
                    <a:pt x="636" y="494"/>
                    <a:pt x="636" y="318"/>
                  </a:cubicBezTo>
                  <a:cubicBezTo>
                    <a:pt x="636" y="142"/>
                    <a:pt x="494" y="0"/>
                    <a:pt x="318" y="0"/>
                  </a:cubicBezTo>
                  <a:close/>
                  <a:moveTo>
                    <a:pt x="594" y="308"/>
                  </a:moveTo>
                  <a:cubicBezTo>
                    <a:pt x="471" y="308"/>
                    <a:pt x="471" y="308"/>
                    <a:pt x="471" y="308"/>
                  </a:cubicBezTo>
                  <a:cubicBezTo>
                    <a:pt x="470" y="262"/>
                    <a:pt x="462" y="219"/>
                    <a:pt x="448" y="179"/>
                  </a:cubicBezTo>
                  <a:cubicBezTo>
                    <a:pt x="476" y="168"/>
                    <a:pt x="501" y="152"/>
                    <a:pt x="525" y="134"/>
                  </a:cubicBezTo>
                  <a:cubicBezTo>
                    <a:pt x="566" y="181"/>
                    <a:pt x="592" y="241"/>
                    <a:pt x="594" y="308"/>
                  </a:cubicBezTo>
                  <a:close/>
                  <a:moveTo>
                    <a:pt x="307" y="594"/>
                  </a:moveTo>
                  <a:cubicBezTo>
                    <a:pt x="273" y="566"/>
                    <a:pt x="244" y="529"/>
                    <a:pt x="223" y="486"/>
                  </a:cubicBezTo>
                  <a:cubicBezTo>
                    <a:pt x="250" y="478"/>
                    <a:pt x="278" y="473"/>
                    <a:pt x="308" y="472"/>
                  </a:cubicBezTo>
                  <a:cubicBezTo>
                    <a:pt x="308" y="594"/>
                    <a:pt x="308" y="594"/>
                    <a:pt x="308" y="594"/>
                  </a:cubicBezTo>
                  <a:cubicBezTo>
                    <a:pt x="307" y="594"/>
                    <a:pt x="307" y="594"/>
                    <a:pt x="307" y="594"/>
                  </a:cubicBezTo>
                  <a:close/>
                  <a:moveTo>
                    <a:pt x="329" y="42"/>
                  </a:moveTo>
                  <a:cubicBezTo>
                    <a:pt x="368" y="74"/>
                    <a:pt x="400" y="117"/>
                    <a:pt x="421" y="167"/>
                  </a:cubicBezTo>
                  <a:cubicBezTo>
                    <a:pt x="392" y="177"/>
                    <a:pt x="361" y="183"/>
                    <a:pt x="328" y="184"/>
                  </a:cubicBezTo>
                  <a:cubicBezTo>
                    <a:pt x="328" y="42"/>
                    <a:pt x="328" y="42"/>
                    <a:pt x="328" y="42"/>
                  </a:cubicBezTo>
                  <a:cubicBezTo>
                    <a:pt x="329" y="42"/>
                    <a:pt x="329" y="42"/>
                    <a:pt x="329" y="42"/>
                  </a:cubicBezTo>
                  <a:close/>
                  <a:moveTo>
                    <a:pt x="363" y="45"/>
                  </a:moveTo>
                  <a:cubicBezTo>
                    <a:pt x="420" y="55"/>
                    <a:pt x="471" y="81"/>
                    <a:pt x="510" y="119"/>
                  </a:cubicBezTo>
                  <a:cubicBezTo>
                    <a:pt x="489" y="136"/>
                    <a:pt x="466" y="150"/>
                    <a:pt x="440" y="160"/>
                  </a:cubicBezTo>
                  <a:cubicBezTo>
                    <a:pt x="421" y="116"/>
                    <a:pt x="395" y="77"/>
                    <a:pt x="363" y="45"/>
                  </a:cubicBezTo>
                  <a:close/>
                  <a:moveTo>
                    <a:pt x="308" y="42"/>
                  </a:moveTo>
                  <a:cubicBezTo>
                    <a:pt x="308" y="184"/>
                    <a:pt x="308" y="184"/>
                    <a:pt x="308" y="184"/>
                  </a:cubicBezTo>
                  <a:cubicBezTo>
                    <a:pt x="275" y="183"/>
                    <a:pt x="244" y="177"/>
                    <a:pt x="215" y="167"/>
                  </a:cubicBezTo>
                  <a:cubicBezTo>
                    <a:pt x="236" y="117"/>
                    <a:pt x="268" y="74"/>
                    <a:pt x="307" y="42"/>
                  </a:cubicBezTo>
                  <a:cubicBezTo>
                    <a:pt x="307" y="42"/>
                    <a:pt x="307" y="42"/>
                    <a:pt x="308" y="42"/>
                  </a:cubicBezTo>
                  <a:close/>
                  <a:moveTo>
                    <a:pt x="196" y="160"/>
                  </a:moveTo>
                  <a:cubicBezTo>
                    <a:pt x="171" y="150"/>
                    <a:pt x="147" y="136"/>
                    <a:pt x="126" y="119"/>
                  </a:cubicBezTo>
                  <a:cubicBezTo>
                    <a:pt x="165" y="81"/>
                    <a:pt x="216" y="55"/>
                    <a:pt x="273" y="45"/>
                  </a:cubicBezTo>
                  <a:cubicBezTo>
                    <a:pt x="241" y="77"/>
                    <a:pt x="215" y="116"/>
                    <a:pt x="196" y="160"/>
                  </a:cubicBezTo>
                  <a:close/>
                  <a:moveTo>
                    <a:pt x="207" y="186"/>
                  </a:moveTo>
                  <a:cubicBezTo>
                    <a:pt x="239" y="197"/>
                    <a:pt x="273" y="204"/>
                    <a:pt x="308" y="205"/>
                  </a:cubicBezTo>
                  <a:cubicBezTo>
                    <a:pt x="308" y="308"/>
                    <a:pt x="308" y="308"/>
                    <a:pt x="308" y="308"/>
                  </a:cubicBezTo>
                  <a:cubicBezTo>
                    <a:pt x="185" y="308"/>
                    <a:pt x="185" y="308"/>
                    <a:pt x="185" y="308"/>
                  </a:cubicBezTo>
                  <a:cubicBezTo>
                    <a:pt x="186" y="265"/>
                    <a:pt x="194" y="224"/>
                    <a:pt x="207" y="186"/>
                  </a:cubicBezTo>
                  <a:close/>
                  <a:moveTo>
                    <a:pt x="308" y="328"/>
                  </a:moveTo>
                  <a:cubicBezTo>
                    <a:pt x="308" y="452"/>
                    <a:pt x="308" y="452"/>
                    <a:pt x="308" y="452"/>
                  </a:cubicBezTo>
                  <a:cubicBezTo>
                    <a:pt x="275" y="453"/>
                    <a:pt x="244" y="458"/>
                    <a:pt x="215" y="468"/>
                  </a:cubicBezTo>
                  <a:cubicBezTo>
                    <a:pt x="197" y="425"/>
                    <a:pt x="186" y="378"/>
                    <a:pt x="185" y="328"/>
                  </a:cubicBezTo>
                  <a:lnTo>
                    <a:pt x="308" y="328"/>
                  </a:lnTo>
                  <a:close/>
                  <a:moveTo>
                    <a:pt x="273" y="591"/>
                  </a:moveTo>
                  <a:cubicBezTo>
                    <a:pt x="222" y="582"/>
                    <a:pt x="176" y="560"/>
                    <a:pt x="138" y="528"/>
                  </a:cubicBezTo>
                  <a:cubicBezTo>
                    <a:pt x="158" y="514"/>
                    <a:pt x="180" y="502"/>
                    <a:pt x="204" y="493"/>
                  </a:cubicBezTo>
                  <a:cubicBezTo>
                    <a:pt x="222" y="531"/>
                    <a:pt x="245" y="563"/>
                    <a:pt x="273" y="591"/>
                  </a:cubicBezTo>
                  <a:close/>
                  <a:moveTo>
                    <a:pt x="328" y="594"/>
                  </a:moveTo>
                  <a:cubicBezTo>
                    <a:pt x="328" y="472"/>
                    <a:pt x="328" y="472"/>
                    <a:pt x="328" y="472"/>
                  </a:cubicBezTo>
                  <a:cubicBezTo>
                    <a:pt x="358" y="473"/>
                    <a:pt x="386" y="478"/>
                    <a:pt x="413" y="486"/>
                  </a:cubicBezTo>
                  <a:cubicBezTo>
                    <a:pt x="392" y="529"/>
                    <a:pt x="363" y="566"/>
                    <a:pt x="329" y="594"/>
                  </a:cubicBezTo>
                  <a:cubicBezTo>
                    <a:pt x="329" y="594"/>
                    <a:pt x="329" y="594"/>
                    <a:pt x="328" y="594"/>
                  </a:cubicBezTo>
                  <a:close/>
                  <a:moveTo>
                    <a:pt x="432" y="493"/>
                  </a:moveTo>
                  <a:cubicBezTo>
                    <a:pt x="456" y="502"/>
                    <a:pt x="478" y="514"/>
                    <a:pt x="498" y="528"/>
                  </a:cubicBezTo>
                  <a:cubicBezTo>
                    <a:pt x="460" y="560"/>
                    <a:pt x="414" y="582"/>
                    <a:pt x="363" y="591"/>
                  </a:cubicBezTo>
                  <a:cubicBezTo>
                    <a:pt x="391" y="563"/>
                    <a:pt x="414" y="531"/>
                    <a:pt x="432" y="493"/>
                  </a:cubicBezTo>
                  <a:close/>
                  <a:moveTo>
                    <a:pt x="421" y="468"/>
                  </a:moveTo>
                  <a:cubicBezTo>
                    <a:pt x="392" y="458"/>
                    <a:pt x="361" y="453"/>
                    <a:pt x="328" y="452"/>
                  </a:cubicBezTo>
                  <a:cubicBezTo>
                    <a:pt x="328" y="328"/>
                    <a:pt x="328" y="328"/>
                    <a:pt x="328" y="328"/>
                  </a:cubicBezTo>
                  <a:cubicBezTo>
                    <a:pt x="451" y="328"/>
                    <a:pt x="451" y="328"/>
                    <a:pt x="451" y="328"/>
                  </a:cubicBezTo>
                  <a:cubicBezTo>
                    <a:pt x="450" y="378"/>
                    <a:pt x="439" y="425"/>
                    <a:pt x="421" y="468"/>
                  </a:cubicBezTo>
                  <a:close/>
                  <a:moveTo>
                    <a:pt x="328" y="308"/>
                  </a:moveTo>
                  <a:cubicBezTo>
                    <a:pt x="328" y="205"/>
                    <a:pt x="328" y="205"/>
                    <a:pt x="328" y="205"/>
                  </a:cubicBezTo>
                  <a:cubicBezTo>
                    <a:pt x="363" y="204"/>
                    <a:pt x="397" y="197"/>
                    <a:pt x="429" y="186"/>
                  </a:cubicBezTo>
                  <a:cubicBezTo>
                    <a:pt x="442" y="224"/>
                    <a:pt x="450" y="265"/>
                    <a:pt x="451" y="308"/>
                  </a:cubicBezTo>
                  <a:lnTo>
                    <a:pt x="328" y="308"/>
                  </a:lnTo>
                  <a:close/>
                  <a:moveTo>
                    <a:pt x="111" y="134"/>
                  </a:moveTo>
                  <a:cubicBezTo>
                    <a:pt x="135" y="152"/>
                    <a:pt x="160" y="168"/>
                    <a:pt x="188" y="179"/>
                  </a:cubicBezTo>
                  <a:cubicBezTo>
                    <a:pt x="174" y="219"/>
                    <a:pt x="166" y="262"/>
                    <a:pt x="165" y="308"/>
                  </a:cubicBezTo>
                  <a:cubicBezTo>
                    <a:pt x="42" y="308"/>
                    <a:pt x="42" y="308"/>
                    <a:pt x="42" y="308"/>
                  </a:cubicBezTo>
                  <a:cubicBezTo>
                    <a:pt x="44" y="241"/>
                    <a:pt x="70" y="181"/>
                    <a:pt x="111" y="134"/>
                  </a:cubicBezTo>
                  <a:close/>
                  <a:moveTo>
                    <a:pt x="42" y="328"/>
                  </a:moveTo>
                  <a:cubicBezTo>
                    <a:pt x="165" y="328"/>
                    <a:pt x="165" y="328"/>
                    <a:pt x="165" y="328"/>
                  </a:cubicBezTo>
                  <a:cubicBezTo>
                    <a:pt x="166" y="381"/>
                    <a:pt x="177" y="430"/>
                    <a:pt x="195" y="475"/>
                  </a:cubicBezTo>
                  <a:cubicBezTo>
                    <a:pt x="169" y="485"/>
                    <a:pt x="145" y="498"/>
                    <a:pt x="123" y="514"/>
                  </a:cubicBezTo>
                  <a:cubicBezTo>
                    <a:pt x="75" y="466"/>
                    <a:pt x="44" y="401"/>
                    <a:pt x="42" y="328"/>
                  </a:cubicBezTo>
                  <a:close/>
                  <a:moveTo>
                    <a:pt x="513" y="514"/>
                  </a:moveTo>
                  <a:cubicBezTo>
                    <a:pt x="491" y="498"/>
                    <a:pt x="467" y="485"/>
                    <a:pt x="441" y="475"/>
                  </a:cubicBezTo>
                  <a:cubicBezTo>
                    <a:pt x="459" y="430"/>
                    <a:pt x="470" y="381"/>
                    <a:pt x="471" y="328"/>
                  </a:cubicBezTo>
                  <a:cubicBezTo>
                    <a:pt x="594" y="328"/>
                    <a:pt x="594" y="328"/>
                    <a:pt x="594" y="328"/>
                  </a:cubicBezTo>
                  <a:cubicBezTo>
                    <a:pt x="592" y="401"/>
                    <a:pt x="561" y="466"/>
                    <a:pt x="513" y="51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Lato Light"/>
              </a:endParaRPr>
            </a:p>
          </p:txBody>
        </p:sp>
      </p:grpSp>
      <p:sp>
        <p:nvSpPr>
          <p:cNvPr id="58" name="Текст 2">
            <a:extLst>
              <a:ext uri="{FF2B5EF4-FFF2-40B4-BE49-F238E27FC236}">
                <a16:creationId xmlns:a16="http://schemas.microsoft.com/office/drawing/2014/main" id="{371A900A-8BF5-4238-B577-5FBBE4A75C43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45868" y="4886082"/>
            <a:ext cx="5235148" cy="1423277"/>
          </a:xfrm>
          <a:prstGeom prst="rect">
            <a:avLst/>
          </a:prstGeom>
          <a:gradFill>
            <a:gsLst>
              <a:gs pos="100000">
                <a:schemeClr val="accent6">
                  <a:lumMod val="10000"/>
                  <a:lumOff val="9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</a:pPr>
            <a:r>
              <a:rPr lang="ru-RU" dirty="0">
                <a:solidFill>
                  <a:schemeClr val="accent6"/>
                </a:solidFill>
              </a:rPr>
              <a:t>Клиент (</a:t>
            </a:r>
            <a:r>
              <a:rPr lang="ru-RU" dirty="0" err="1">
                <a:solidFill>
                  <a:schemeClr val="accent6"/>
                </a:solidFill>
              </a:rPr>
              <a:t>Photo</a:t>
            </a:r>
            <a:r>
              <a:rPr lang="ru-RU" dirty="0">
                <a:solidFill>
                  <a:schemeClr val="accent6"/>
                </a:solidFill>
              </a:rPr>
              <a:t> </a:t>
            </a:r>
            <a:r>
              <a:rPr lang="ru-RU" dirty="0" err="1">
                <a:solidFill>
                  <a:schemeClr val="accent6"/>
                </a:solidFill>
              </a:rPr>
              <a:t>Server</a:t>
            </a:r>
            <a:r>
              <a:rPr lang="ru-RU" dirty="0">
                <a:solidFill>
                  <a:schemeClr val="accent6"/>
                </a:solidFill>
              </a:rPr>
              <a:t>) отвечает за взаимодействие с пользователем: предоставляет интерфейс для загрузки фотографий инструментов, настройки параметров </a:t>
            </a:r>
            <a:r>
              <a:rPr lang="ru-RU" dirty="0" smtClean="0">
                <a:solidFill>
                  <a:schemeClr val="accent6"/>
                </a:solidFill>
              </a:rPr>
              <a:t>распознавания, и </a:t>
            </a:r>
            <a:r>
              <a:rPr lang="ru-RU" dirty="0">
                <a:solidFill>
                  <a:schemeClr val="accent6"/>
                </a:solidFill>
              </a:rPr>
              <a:t>отправки </a:t>
            </a:r>
            <a:r>
              <a:rPr lang="ru-RU" dirty="0" smtClean="0">
                <a:solidFill>
                  <a:schemeClr val="accent6"/>
                </a:solidFill>
              </a:rPr>
              <a:t>изображений. </a:t>
            </a:r>
            <a:r>
              <a:rPr lang="ru-RU" dirty="0">
                <a:solidFill>
                  <a:schemeClr val="accent6"/>
                </a:solidFill>
              </a:rPr>
              <a:t>Он автоматически получает </a:t>
            </a:r>
            <a:r>
              <a:rPr lang="ru-RU" dirty="0" err="1">
                <a:solidFill>
                  <a:schemeClr val="accent6"/>
                </a:solidFill>
              </a:rPr>
              <a:t>токены</a:t>
            </a:r>
            <a:r>
              <a:rPr lang="ru-RU" dirty="0">
                <a:solidFill>
                  <a:schemeClr val="accent6"/>
                </a:solidFill>
              </a:rPr>
              <a:t> доступа, кодирует данные </a:t>
            </a:r>
            <a:r>
              <a:rPr lang="ru-RU" dirty="0" smtClean="0">
                <a:solidFill>
                  <a:schemeClr val="accent6"/>
                </a:solidFill>
              </a:rPr>
              <a:t>и </a:t>
            </a:r>
            <a:r>
              <a:rPr lang="ru-RU" dirty="0">
                <a:solidFill>
                  <a:schemeClr val="accent6"/>
                </a:solidFill>
              </a:rPr>
              <a:t>обеспечивает первоначальную обработку запросов перед их передачей в основную систему.</a:t>
            </a:r>
          </a:p>
        </p:txBody>
      </p:sp>
      <p:sp>
        <p:nvSpPr>
          <p:cNvPr id="59" name="Текст 3">
            <a:extLst>
              <a:ext uri="{FF2B5EF4-FFF2-40B4-BE49-F238E27FC236}">
                <a16:creationId xmlns:a16="http://schemas.microsoft.com/office/drawing/2014/main" id="{735CE154-6330-485C-8E80-D5D601B2BAD6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131064" y="4793551"/>
            <a:ext cx="5249098" cy="1762523"/>
          </a:xfrm>
          <a:prstGeom prst="rect">
            <a:avLst/>
          </a:prstGeom>
          <a:gradFill>
            <a:gsLst>
              <a:gs pos="100000">
                <a:schemeClr val="accent6">
                  <a:lumMod val="10000"/>
                  <a:lumOff val="9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ru-RU" sz="1200" dirty="0">
                <a:solidFill>
                  <a:schemeClr val="accent6"/>
                </a:solidFill>
              </a:rPr>
              <a:t>Сервер (</a:t>
            </a:r>
            <a:r>
              <a:rPr lang="ru-RU" sz="1200" dirty="0" err="1">
                <a:solidFill>
                  <a:schemeClr val="accent6"/>
                </a:solidFill>
              </a:rPr>
              <a:t>AeroToolKit</a:t>
            </a:r>
            <a:r>
              <a:rPr lang="ru-RU" sz="1200" dirty="0">
                <a:solidFill>
                  <a:schemeClr val="accent6"/>
                </a:solidFill>
              </a:rPr>
              <a:t> </a:t>
            </a:r>
            <a:r>
              <a:rPr lang="ru-RU" sz="1200" dirty="0" err="1">
                <a:solidFill>
                  <a:schemeClr val="accent6"/>
                </a:solidFill>
              </a:rPr>
              <a:t>Backend</a:t>
            </a:r>
            <a:r>
              <a:rPr lang="ru-RU" sz="1200" dirty="0">
                <a:solidFill>
                  <a:schemeClr val="accent6"/>
                </a:solidFill>
              </a:rPr>
              <a:t>) выполняет ключевую обработку данных: принимает изображения от клиента, распознает </a:t>
            </a:r>
            <a:r>
              <a:rPr lang="ru-RU" sz="1200" dirty="0">
                <a:solidFill>
                  <a:schemeClr val="accent6"/>
                </a:solidFill>
              </a:rPr>
              <a:t>инструменты, сохраняет </a:t>
            </a:r>
            <a:r>
              <a:rPr lang="ru-RU" sz="1200" dirty="0">
                <a:solidFill>
                  <a:schemeClr val="accent6"/>
                </a:solidFill>
              </a:rPr>
              <a:t>результаты в базу данных </a:t>
            </a:r>
            <a:r>
              <a:rPr lang="ru-RU" sz="1200" dirty="0" err="1">
                <a:solidFill>
                  <a:schemeClr val="accent6"/>
                </a:solidFill>
              </a:rPr>
              <a:t>PostgreSQL</a:t>
            </a:r>
            <a:r>
              <a:rPr lang="ru-RU" sz="1200" dirty="0">
                <a:solidFill>
                  <a:schemeClr val="accent6"/>
                </a:solidFill>
              </a:rPr>
              <a:t>. Также обеспечивает </a:t>
            </a:r>
            <a:r>
              <a:rPr lang="ru-RU" sz="1200" dirty="0">
                <a:solidFill>
                  <a:schemeClr val="accent6"/>
                </a:solidFill>
              </a:rPr>
              <a:t>веб-интерфейс для просмотра результатов. Через асинхронные задачи (</a:t>
            </a:r>
            <a:r>
              <a:rPr lang="ru-RU" sz="1200" dirty="0" err="1">
                <a:solidFill>
                  <a:schemeClr val="accent6"/>
                </a:solidFill>
              </a:rPr>
              <a:t>Celery</a:t>
            </a:r>
            <a:r>
              <a:rPr lang="ru-RU" sz="1200" dirty="0">
                <a:solidFill>
                  <a:schemeClr val="accent6"/>
                </a:solidFill>
              </a:rPr>
              <a:t> + </a:t>
            </a:r>
            <a:r>
              <a:rPr lang="ru-RU" sz="1200" dirty="0" err="1">
                <a:solidFill>
                  <a:schemeClr val="accent6"/>
                </a:solidFill>
              </a:rPr>
              <a:t>Redis</a:t>
            </a:r>
            <a:r>
              <a:rPr lang="ru-RU" sz="1200" dirty="0">
                <a:solidFill>
                  <a:schemeClr val="accent6"/>
                </a:solidFill>
              </a:rPr>
              <a:t>) он эффективно обрабатывает множественные запросы, ведет учет операций и предоставляет API для интеграции, одновременно обслуживая административную панель для управления данными.</a:t>
            </a:r>
          </a:p>
        </p:txBody>
      </p:sp>
      <p:pic>
        <p:nvPicPr>
          <p:cNvPr id="60" name="Рисунок 59"/>
          <p:cNvPicPr>
            <a:picLocks noChangeAspect="1"/>
          </p:cNvPicPr>
          <p:nvPr/>
        </p:nvPicPr>
        <p:blipFill>
          <a:blip r:embed="rId3"/>
          <a:srcRect t="2369" b="2369"/>
          <a:stretch>
            <a:fillRect/>
          </a:stretch>
        </p:blipFill>
        <p:spPr>
          <a:xfrm>
            <a:off x="6170020" y="1799454"/>
            <a:ext cx="5070832" cy="2826819"/>
          </a:xfrm>
          <a:prstGeom prst="rect">
            <a:avLst/>
          </a:prstGeom>
          <a:gradFill>
            <a:gsLst>
              <a:gs pos="100000">
                <a:schemeClr val="accent6">
                  <a:lumMod val="10000"/>
                  <a:lumOff val="9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61" name="Рисунок 60"/>
          <p:cNvPicPr>
            <a:picLocks noChangeAspect="1"/>
          </p:cNvPicPr>
          <p:nvPr/>
        </p:nvPicPr>
        <p:blipFill>
          <a:blip r:embed="rId4"/>
          <a:srcRect t="1959" b="1959"/>
          <a:stretch>
            <a:fillRect/>
          </a:stretch>
        </p:blipFill>
        <p:spPr>
          <a:xfrm>
            <a:off x="474901" y="1770827"/>
            <a:ext cx="5105308" cy="2846039"/>
          </a:xfrm>
          <a:prstGeom prst="rect">
            <a:avLst/>
          </a:prstGeom>
          <a:gradFill>
            <a:gsLst>
              <a:gs pos="100000">
                <a:schemeClr val="accent6">
                  <a:lumMod val="10000"/>
                  <a:lumOff val="9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accent6"/>
                </a:solidFill>
              </a:rPr>
              <a:t>Взаимодействие между моделью и пользователем</a:t>
            </a:r>
            <a:endParaRPr lang="ru-RU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4413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Рисунок 6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4651" y="886459"/>
            <a:ext cx="7621384" cy="5597071"/>
          </a:xfrm>
          <a:prstGeom prst="rect">
            <a:avLst/>
          </a:prstGeom>
        </p:spPr>
      </p:pic>
      <p:sp>
        <p:nvSpPr>
          <p:cNvPr id="64" name="Заголовок 2"/>
          <p:cNvSpPr>
            <a:spLocks noGrp="1"/>
          </p:cNvSpPr>
          <p:nvPr>
            <p:ph type="title"/>
          </p:nvPr>
        </p:nvSpPr>
        <p:spPr>
          <a:xfrm>
            <a:off x="349532" y="421226"/>
            <a:ext cx="9862734" cy="376138"/>
          </a:xfrm>
        </p:spPr>
        <p:txBody>
          <a:bodyPr/>
          <a:lstStyle/>
          <a:p>
            <a:r>
              <a:rPr lang="ru-RU" dirty="0" smtClean="0">
                <a:solidFill>
                  <a:schemeClr val="accent6"/>
                </a:solidFill>
              </a:rPr>
              <a:t>Архитектура решения </a:t>
            </a:r>
            <a:r>
              <a:rPr lang="en-US" dirty="0" smtClean="0">
                <a:solidFill>
                  <a:schemeClr val="accent6"/>
                </a:solidFill>
              </a:rPr>
              <a:t>web-</a:t>
            </a:r>
            <a:r>
              <a:rPr lang="ru-RU" dirty="0" smtClean="0">
                <a:solidFill>
                  <a:schemeClr val="accent6"/>
                </a:solidFill>
              </a:rPr>
              <a:t>приложения</a:t>
            </a:r>
            <a:endParaRPr lang="ru-RU" dirty="0">
              <a:solidFill>
                <a:schemeClr val="accent6"/>
              </a:solidFill>
            </a:endParaRPr>
          </a:p>
        </p:txBody>
      </p:sp>
      <p:sp>
        <p:nvSpPr>
          <p:cNvPr id="65" name="Текст 2">
            <a:extLst>
              <a:ext uri="{FF2B5EF4-FFF2-40B4-BE49-F238E27FC236}">
                <a16:creationId xmlns:a16="http://schemas.microsoft.com/office/drawing/2014/main" id="{371A900A-8BF5-4238-B577-5FBBE4A75C43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501932" y="1038859"/>
            <a:ext cx="3408814" cy="487023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ru-RU" dirty="0">
                <a:solidFill>
                  <a:schemeClr val="tx1"/>
                </a:solidFill>
              </a:rPr>
              <a:t>Взаимодействие между серверами организовано по кросс-серверной схеме, где каждый запрос проходит пять стадий: </a:t>
            </a:r>
            <a:endParaRPr lang="ru-RU" dirty="0" smtClean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</a:pPr>
            <a:r>
              <a:rPr lang="ru-RU" dirty="0" smtClean="0">
                <a:solidFill>
                  <a:schemeClr val="tx1"/>
                </a:solidFill>
              </a:rPr>
              <a:t>проверка </a:t>
            </a:r>
            <a:r>
              <a:rPr lang="ru-RU" dirty="0">
                <a:solidFill>
                  <a:schemeClr val="tx1"/>
                </a:solidFill>
              </a:rPr>
              <a:t>подлинности </a:t>
            </a:r>
            <a:r>
              <a:rPr lang="ru-RU" dirty="0" smtClean="0">
                <a:solidFill>
                  <a:schemeClr val="tx1"/>
                </a:solidFill>
              </a:rPr>
              <a:t>пользователя</a:t>
            </a:r>
          </a:p>
          <a:p>
            <a:pPr>
              <a:lnSpc>
                <a:spcPct val="100000"/>
              </a:lnSpc>
            </a:pPr>
            <a:r>
              <a:rPr lang="ru-RU" dirty="0" smtClean="0">
                <a:solidFill>
                  <a:schemeClr val="tx1"/>
                </a:solidFill>
              </a:rPr>
              <a:t> </a:t>
            </a:r>
            <a:r>
              <a:rPr lang="ru-RU" dirty="0">
                <a:solidFill>
                  <a:schemeClr val="tx1"/>
                </a:solidFill>
              </a:rPr>
              <a:t>прием и </a:t>
            </a:r>
            <a:r>
              <a:rPr lang="ru-RU" dirty="0" err="1">
                <a:solidFill>
                  <a:schemeClr val="tx1"/>
                </a:solidFill>
              </a:rPr>
              <a:t>валидация</a:t>
            </a:r>
            <a:r>
              <a:rPr lang="ru-RU" dirty="0">
                <a:solidFill>
                  <a:schemeClr val="tx1"/>
                </a:solidFill>
              </a:rPr>
              <a:t> </a:t>
            </a:r>
            <a:r>
              <a:rPr lang="ru-RU" dirty="0" smtClean="0">
                <a:solidFill>
                  <a:schemeClr val="tx1"/>
                </a:solidFill>
              </a:rPr>
              <a:t>фото</a:t>
            </a:r>
          </a:p>
          <a:p>
            <a:pPr>
              <a:lnSpc>
                <a:spcPct val="100000"/>
              </a:lnSpc>
            </a:pPr>
            <a:r>
              <a:rPr lang="ru-RU" dirty="0" smtClean="0">
                <a:solidFill>
                  <a:schemeClr val="tx1"/>
                </a:solidFill>
              </a:rPr>
              <a:t> </a:t>
            </a:r>
            <a:r>
              <a:rPr lang="ru-RU" dirty="0">
                <a:solidFill>
                  <a:schemeClr val="tx1"/>
                </a:solidFill>
              </a:rPr>
              <a:t>фоновая обработка через </a:t>
            </a:r>
            <a:r>
              <a:rPr lang="ru-RU" dirty="0" err="1" smtClean="0">
                <a:solidFill>
                  <a:schemeClr val="tx1"/>
                </a:solidFill>
              </a:rPr>
              <a:t>Celery</a:t>
            </a:r>
            <a:endParaRPr lang="ru-RU" dirty="0" smtClean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</a:pPr>
            <a:r>
              <a:rPr lang="ru-RU" dirty="0" smtClean="0">
                <a:solidFill>
                  <a:schemeClr val="tx1"/>
                </a:solidFill>
              </a:rPr>
              <a:t> </a:t>
            </a:r>
            <a:r>
              <a:rPr lang="ru-RU" dirty="0">
                <a:solidFill>
                  <a:schemeClr val="tx1"/>
                </a:solidFill>
              </a:rPr>
              <a:t>распознавание инструментов </a:t>
            </a:r>
            <a:r>
              <a:rPr lang="ru-RU" dirty="0" err="1">
                <a:solidFill>
                  <a:schemeClr val="tx1"/>
                </a:solidFill>
              </a:rPr>
              <a:t>нейросетью</a:t>
            </a:r>
            <a:r>
              <a:rPr lang="ru-RU" dirty="0">
                <a:solidFill>
                  <a:schemeClr val="tx1"/>
                </a:solidFill>
              </a:rPr>
              <a:t> YOLO </a:t>
            </a:r>
            <a:endParaRPr lang="ru-RU" dirty="0" smtClean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</a:pPr>
            <a:r>
              <a:rPr lang="ru-RU" dirty="0" smtClean="0">
                <a:solidFill>
                  <a:schemeClr val="tx1"/>
                </a:solidFill>
              </a:rPr>
              <a:t> </a:t>
            </a:r>
            <a:r>
              <a:rPr lang="ru-RU" dirty="0">
                <a:solidFill>
                  <a:schemeClr val="tx1"/>
                </a:solidFill>
              </a:rPr>
              <a:t>запись данных в </a:t>
            </a:r>
            <a:r>
              <a:rPr lang="ru-RU" dirty="0" err="1">
                <a:solidFill>
                  <a:schemeClr val="tx1"/>
                </a:solidFill>
              </a:rPr>
              <a:t>PostgreSQL</a:t>
            </a:r>
            <a:r>
              <a:rPr lang="ru-RU" dirty="0">
                <a:solidFill>
                  <a:schemeClr val="tx1"/>
                </a:solidFill>
              </a:rPr>
              <a:t>.</a:t>
            </a:r>
            <a:endParaRPr lang="ru-RU" sz="140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73713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Заголовок 2"/>
          <p:cNvSpPr>
            <a:spLocks noGrp="1"/>
          </p:cNvSpPr>
          <p:nvPr>
            <p:ph type="title"/>
          </p:nvPr>
        </p:nvSpPr>
        <p:spPr>
          <a:xfrm>
            <a:off x="349532" y="421226"/>
            <a:ext cx="9862734" cy="376138"/>
          </a:xfrm>
        </p:spPr>
        <p:txBody>
          <a:bodyPr/>
          <a:lstStyle/>
          <a:p>
            <a:r>
              <a:rPr lang="ru-RU" dirty="0" smtClean="0">
                <a:solidFill>
                  <a:schemeClr val="accent6"/>
                </a:solidFill>
              </a:rPr>
              <a:t>Скорость работы </a:t>
            </a:r>
            <a:r>
              <a:rPr lang="en-US" dirty="0" smtClean="0">
                <a:solidFill>
                  <a:schemeClr val="accent6"/>
                </a:solidFill>
              </a:rPr>
              <a:t>web-</a:t>
            </a:r>
            <a:r>
              <a:rPr lang="ru-RU" dirty="0" smtClean="0">
                <a:solidFill>
                  <a:schemeClr val="accent6"/>
                </a:solidFill>
              </a:rPr>
              <a:t>приложения</a:t>
            </a:r>
            <a:endParaRPr lang="ru-RU" dirty="0">
              <a:solidFill>
                <a:schemeClr val="accent6"/>
              </a:solidFill>
            </a:endParaRPr>
          </a:p>
        </p:txBody>
      </p:sp>
      <p:sp>
        <p:nvSpPr>
          <p:cNvPr id="66" name="Заголовок 2"/>
          <p:cNvSpPr txBox="1">
            <a:spLocks/>
          </p:cNvSpPr>
          <p:nvPr/>
        </p:nvSpPr>
        <p:spPr>
          <a:xfrm>
            <a:off x="2639683" y="4886543"/>
            <a:ext cx="6875252" cy="49328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57875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997" b="1" kern="12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Amatic SC" panose="00000500000000000000" pitchFamily="2" charset="-79"/>
              </a:defRPr>
            </a:lvl1pPr>
          </a:lstStyle>
          <a:p>
            <a:r>
              <a:rPr lang="ru-RU" sz="1600" b="0" dirty="0" smtClean="0">
                <a:solidFill>
                  <a:schemeClr val="accent6"/>
                </a:solidFill>
              </a:rPr>
              <a:t>Скорость обработки одной фотографии на виртуальной машине </a:t>
            </a:r>
            <a:r>
              <a:rPr lang="en-US" sz="1600" b="0" dirty="0" err="1" smtClean="0">
                <a:solidFill>
                  <a:schemeClr val="accent6"/>
                </a:solidFill>
              </a:rPr>
              <a:t>yandex</a:t>
            </a:r>
            <a:r>
              <a:rPr lang="ru-RU" sz="1600" b="0" dirty="0" smtClean="0">
                <a:solidFill>
                  <a:schemeClr val="accent6"/>
                </a:solidFill>
              </a:rPr>
              <a:t> </a:t>
            </a:r>
            <a:r>
              <a:rPr lang="en-US" sz="1600" b="0" dirty="0" smtClean="0">
                <a:solidFill>
                  <a:schemeClr val="accent6"/>
                </a:solidFill>
              </a:rPr>
              <a:t>cloud</a:t>
            </a:r>
            <a:r>
              <a:rPr lang="ru-RU" sz="1600" b="0" dirty="0" smtClean="0">
                <a:solidFill>
                  <a:schemeClr val="accent6"/>
                </a:solidFill>
              </a:rPr>
              <a:t> на </a:t>
            </a:r>
            <a:r>
              <a:rPr lang="en-US" sz="1600" b="0" dirty="0">
                <a:solidFill>
                  <a:schemeClr val="accent6"/>
                </a:solidFill>
              </a:rPr>
              <a:t>Intel Xeon Processor (</a:t>
            </a:r>
            <a:r>
              <a:rPr lang="en-US" sz="1600" b="0" dirty="0" err="1">
                <a:solidFill>
                  <a:schemeClr val="accent6"/>
                </a:solidFill>
              </a:rPr>
              <a:t>Icelake</a:t>
            </a:r>
            <a:r>
              <a:rPr lang="en-US" sz="1600" b="0" dirty="0">
                <a:solidFill>
                  <a:schemeClr val="accent6"/>
                </a:solidFill>
              </a:rPr>
              <a:t>) 4 </a:t>
            </a:r>
            <a:r>
              <a:rPr lang="ru-RU" sz="1600" b="0" dirty="0">
                <a:solidFill>
                  <a:schemeClr val="accent6"/>
                </a:solidFill>
              </a:rPr>
              <a:t>ядра, 24 </a:t>
            </a:r>
            <a:r>
              <a:rPr lang="en-US" sz="1600" b="0" dirty="0">
                <a:solidFill>
                  <a:schemeClr val="accent6"/>
                </a:solidFill>
              </a:rPr>
              <a:t>GB RAM</a:t>
            </a:r>
            <a:r>
              <a:rPr lang="ru-RU" sz="1600" b="0" dirty="0" smtClean="0">
                <a:solidFill>
                  <a:schemeClr val="accent6"/>
                </a:solidFill>
              </a:rPr>
              <a:t> </a:t>
            </a:r>
            <a:endParaRPr lang="ru-RU" sz="1600" b="0" dirty="0">
              <a:solidFill>
                <a:schemeClr val="accent6"/>
              </a:solidFill>
            </a:endParaRPr>
          </a:p>
        </p:txBody>
      </p:sp>
      <p:graphicFrame>
        <p:nvGraphicFramePr>
          <p:cNvPr id="5" name="Таблица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023621"/>
              </p:ext>
            </p:extLst>
          </p:nvPr>
        </p:nvGraphicFramePr>
        <p:xfrm>
          <a:off x="3722659" y="5512274"/>
          <a:ext cx="3769024" cy="1143000"/>
        </p:xfrm>
        <a:graphic>
          <a:graphicData uri="http://schemas.openxmlformats.org/drawingml/2006/table">
            <a:tbl>
              <a:tblPr>
                <a:tableStyleId>{35758FB7-9AC5-4552-8A53-C91805E547FA}</a:tableStyleId>
              </a:tblPr>
              <a:tblGrid>
                <a:gridCol w="2601090">
                  <a:extLst>
                    <a:ext uri="{9D8B030D-6E8A-4147-A177-3AD203B41FA5}">
                      <a16:colId xmlns:a16="http://schemas.microsoft.com/office/drawing/2014/main" val="2463266925"/>
                    </a:ext>
                  </a:extLst>
                </a:gridCol>
                <a:gridCol w="1167934">
                  <a:extLst>
                    <a:ext uri="{9D8B030D-6E8A-4147-A177-3AD203B41FA5}">
                      <a16:colId xmlns:a16="http://schemas.microsoft.com/office/drawing/2014/main" val="3548007481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Загрузка на </a:t>
                      </a:r>
                      <a:r>
                        <a:rPr lang="en-US" sz="11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Photo Server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0.009 сек</a:t>
                      </a:r>
                      <a:endParaRPr lang="ru-RU" sz="11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691186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u="none" strike="noStrike">
                          <a:solidFill>
                            <a:schemeClr val="tx1"/>
                          </a:solidFill>
                          <a:effectLst/>
                        </a:rPr>
                        <a:t>Подготовка и отправка в очередь</a:t>
                      </a:r>
                      <a:endParaRPr lang="ru-RU" sz="11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0.066 сек</a:t>
                      </a:r>
                      <a:endParaRPr lang="ru-RU" sz="11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851435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u="none" strike="noStrike">
                          <a:solidFill>
                            <a:schemeClr val="tx1"/>
                          </a:solidFill>
                          <a:effectLst/>
                        </a:rPr>
                        <a:t>Передача в </a:t>
                      </a:r>
                      <a:r>
                        <a:rPr lang="en-US" sz="1100" b="0" u="none" strike="noStrike">
                          <a:solidFill>
                            <a:schemeClr val="tx1"/>
                          </a:solidFill>
                          <a:effectLst/>
                        </a:rPr>
                        <a:t>Backend</a:t>
                      </a:r>
                      <a:endParaRPr lang="en-US" sz="11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u="none" strike="noStrike">
                          <a:solidFill>
                            <a:schemeClr val="tx1"/>
                          </a:solidFill>
                          <a:effectLst/>
                        </a:rPr>
                        <a:t>0.347 сек</a:t>
                      </a:r>
                      <a:endParaRPr lang="ru-RU" sz="11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757428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u="none" strike="noStrike">
                          <a:solidFill>
                            <a:schemeClr val="tx1"/>
                          </a:solidFill>
                          <a:effectLst/>
                        </a:rPr>
                        <a:t>Создание записи в БД</a:t>
                      </a:r>
                      <a:endParaRPr lang="ru-RU" sz="11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u="none" strike="noStrike">
                          <a:solidFill>
                            <a:schemeClr val="tx1"/>
                          </a:solidFill>
                          <a:effectLst/>
                        </a:rPr>
                        <a:t>0.256 сек</a:t>
                      </a:r>
                      <a:endParaRPr lang="ru-RU" sz="11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508774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>
                          <a:solidFill>
                            <a:schemeClr val="tx1"/>
                          </a:solidFill>
                          <a:effectLst/>
                        </a:rPr>
                        <a:t>YOLO </a:t>
                      </a:r>
                      <a:r>
                        <a:rPr lang="ru-RU" sz="1100" b="0" u="none" strike="noStrike">
                          <a:solidFill>
                            <a:schemeClr val="tx1"/>
                          </a:solidFill>
                          <a:effectLst/>
                        </a:rPr>
                        <a:t>распознавание</a:t>
                      </a:r>
                      <a:endParaRPr lang="ru-RU" sz="11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u="none" strike="noStrike">
                          <a:solidFill>
                            <a:schemeClr val="tx1"/>
                          </a:solidFill>
                          <a:effectLst/>
                        </a:rPr>
                        <a:t>1.098 сек</a:t>
                      </a:r>
                      <a:endParaRPr lang="ru-RU" sz="11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549273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u="none" strike="noStrike">
                          <a:solidFill>
                            <a:schemeClr val="tx1"/>
                          </a:solidFill>
                          <a:effectLst/>
                        </a:rPr>
                        <a:t>ОБЩЕЕ ВРЕМЯ</a:t>
                      </a:r>
                      <a:endParaRPr lang="ru-RU" sz="11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~1.776 секунд</a:t>
                      </a:r>
                      <a:endParaRPr lang="ru-RU" sz="11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4718583"/>
                  </a:ext>
                </a:extLst>
              </a:tr>
            </a:tbl>
          </a:graphicData>
        </a:graphic>
      </p:graphicFrame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532" y="1022589"/>
            <a:ext cx="5481925" cy="3828978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6486" y="1022589"/>
            <a:ext cx="5426520" cy="3731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66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C84892-C5B3-4A71-B736-6389597F7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solidFill>
                  <a:schemeClr val="accent6"/>
                </a:solidFill>
              </a:rPr>
              <a:t>ФУНКЦИОНАЛЬНЫЕ ВОЗМОЖНОСТИ СЕРВИСА</a:t>
            </a:r>
            <a:endParaRPr lang="ru-RU" dirty="0">
              <a:solidFill>
                <a:schemeClr val="accent6"/>
              </a:solidFill>
              <a:latin typeface="+mn-lt"/>
            </a:endParaRPr>
          </a:p>
        </p:txBody>
      </p:sp>
      <p:sp>
        <p:nvSpPr>
          <p:cNvPr id="7" name="Текст 2">
            <a:extLst>
              <a:ext uri="{FF2B5EF4-FFF2-40B4-BE49-F238E27FC236}">
                <a16:creationId xmlns:a16="http://schemas.microsoft.com/office/drawing/2014/main" id="{371A900A-8BF5-4238-B577-5FBBE4A75C43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501931" y="1038859"/>
            <a:ext cx="11195487" cy="5525843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ru-RU" sz="1400" dirty="0" smtClean="0">
                <a:solidFill>
                  <a:srgbClr val="0F1115"/>
                </a:solidFill>
                <a:latin typeface="quote-cjk-patch"/>
              </a:rPr>
              <a:t>Сквозной </a:t>
            </a:r>
            <a:r>
              <a:rPr lang="ru-RU" sz="1400" dirty="0">
                <a:solidFill>
                  <a:srgbClr val="0F1115"/>
                </a:solidFill>
                <a:latin typeface="quote-cjk-patch"/>
              </a:rPr>
              <a:t>процесс обработки данных: от момента </a:t>
            </a:r>
            <a:r>
              <a:rPr lang="ru-RU" sz="1400" dirty="0" smtClean="0">
                <a:solidFill>
                  <a:srgbClr val="0F1115"/>
                </a:solidFill>
                <a:latin typeface="quote-cjk-patch"/>
              </a:rPr>
              <a:t>загрузки до </a:t>
            </a:r>
            <a:r>
              <a:rPr lang="ru-RU" sz="1400" dirty="0">
                <a:solidFill>
                  <a:srgbClr val="0F1115"/>
                </a:solidFill>
                <a:latin typeface="quote-cjk-patch"/>
              </a:rPr>
              <a:t>фиксации результатов </a:t>
            </a:r>
            <a:r>
              <a:rPr lang="ru-RU" sz="1400" dirty="0" smtClean="0">
                <a:solidFill>
                  <a:srgbClr val="0F1115"/>
                </a:solidFill>
                <a:latin typeface="quote-cjk-patch"/>
              </a:rPr>
              <a:t>в </a:t>
            </a:r>
            <a:r>
              <a:rPr lang="ru-RU" sz="1400" dirty="0">
                <a:solidFill>
                  <a:srgbClr val="0F1115"/>
                </a:solidFill>
                <a:latin typeface="quote-cjk-patch"/>
              </a:rPr>
              <a:t>базе данных</a:t>
            </a:r>
            <a:r>
              <a:rPr lang="ru-RU" sz="1400" dirty="0" smtClean="0">
                <a:solidFill>
                  <a:srgbClr val="0F1115"/>
                </a:solidFill>
                <a:latin typeface="quote-cjk-patch"/>
              </a:rPr>
              <a:t>.</a:t>
            </a:r>
          </a:p>
          <a:p>
            <a:pPr marL="0" indent="0">
              <a:buNone/>
            </a:pPr>
            <a:r>
              <a:rPr lang="ru-RU" sz="1400" dirty="0" smtClean="0">
                <a:solidFill>
                  <a:srgbClr val="0F1115"/>
                </a:solidFill>
                <a:latin typeface="quote-cjk-patch"/>
              </a:rPr>
              <a:t> </a:t>
            </a:r>
            <a:endParaRPr lang="ru-RU" sz="1400" dirty="0">
              <a:solidFill>
                <a:srgbClr val="0F1115"/>
              </a:solidFill>
              <a:latin typeface="quote-cjk-patch"/>
            </a:endParaRPr>
          </a:p>
          <a:p>
            <a:r>
              <a:rPr lang="ru-RU" sz="1400" dirty="0" smtClean="0">
                <a:solidFill>
                  <a:srgbClr val="0F1115"/>
                </a:solidFill>
                <a:latin typeface="quote-cjk-patch"/>
              </a:rPr>
              <a:t>Настройка параметров распознавания </a:t>
            </a:r>
            <a:r>
              <a:rPr lang="ru-RU" sz="1400" dirty="0">
                <a:solidFill>
                  <a:srgbClr val="0F1115"/>
                </a:solidFill>
                <a:latin typeface="quote-cjk-patch"/>
              </a:rPr>
              <a:t>(ожидаемое количество инструментов и уровень уверенности </a:t>
            </a:r>
            <a:r>
              <a:rPr lang="ru-RU" sz="1400" dirty="0" smtClean="0">
                <a:solidFill>
                  <a:srgbClr val="0F1115"/>
                </a:solidFill>
                <a:latin typeface="quote-cjk-patch"/>
              </a:rPr>
              <a:t>модели)</a:t>
            </a:r>
          </a:p>
          <a:p>
            <a:pPr marL="0" indent="0">
              <a:buNone/>
            </a:pPr>
            <a:endParaRPr lang="ru-RU" sz="1400" dirty="0">
              <a:solidFill>
                <a:srgbClr val="0F1115"/>
              </a:solidFill>
              <a:latin typeface="quote-cjk-patch"/>
            </a:endParaRPr>
          </a:p>
          <a:p>
            <a:pPr marL="0" indent="0">
              <a:buNone/>
            </a:pPr>
            <a:endParaRPr lang="ru-RU" sz="1400" dirty="0" smtClean="0">
              <a:solidFill>
                <a:srgbClr val="0F1115"/>
              </a:solidFill>
              <a:latin typeface="quote-cjk-patch"/>
            </a:endParaRPr>
          </a:p>
          <a:p>
            <a:pPr marL="0" indent="0">
              <a:buNone/>
            </a:pPr>
            <a:endParaRPr lang="ru-RU" sz="1400" dirty="0" smtClean="0">
              <a:solidFill>
                <a:srgbClr val="0F1115"/>
              </a:solidFill>
              <a:latin typeface="quote-cjk-patch"/>
            </a:endParaRPr>
          </a:p>
          <a:p>
            <a:r>
              <a:rPr lang="ru-RU" sz="1400" dirty="0" smtClean="0">
                <a:solidFill>
                  <a:srgbClr val="0F1115"/>
                </a:solidFill>
                <a:latin typeface="quote-cjk-patch"/>
              </a:rPr>
              <a:t>Модель работает </a:t>
            </a:r>
            <a:r>
              <a:rPr lang="ru-RU" sz="1400" dirty="0">
                <a:solidFill>
                  <a:srgbClr val="0F1115"/>
                </a:solidFill>
                <a:latin typeface="quote-cjk-patch"/>
              </a:rPr>
              <a:t>исключительно на CPU и не требует специализированного GPU-оборудования. </a:t>
            </a:r>
            <a:endParaRPr lang="ru-RU" sz="1400" dirty="0" smtClean="0">
              <a:solidFill>
                <a:srgbClr val="0F1115"/>
              </a:solidFill>
              <a:latin typeface="quote-cjk-patch"/>
            </a:endParaRPr>
          </a:p>
          <a:p>
            <a:endParaRPr lang="ru-RU" sz="1400" dirty="0" smtClean="0">
              <a:solidFill>
                <a:srgbClr val="0F1115"/>
              </a:solidFill>
              <a:latin typeface="quote-cjk-patch"/>
            </a:endParaRPr>
          </a:p>
          <a:p>
            <a:r>
              <a:rPr lang="ru-RU" sz="1400" dirty="0" smtClean="0">
                <a:solidFill>
                  <a:srgbClr val="0F1115"/>
                </a:solidFill>
                <a:latin typeface="quote-cjk-patch"/>
              </a:rPr>
              <a:t>Параллельная обработка множества </a:t>
            </a:r>
            <a:r>
              <a:rPr lang="ru-RU" sz="1400" dirty="0">
                <a:solidFill>
                  <a:srgbClr val="0F1115"/>
                </a:solidFill>
                <a:latin typeface="quote-cjk-patch"/>
              </a:rPr>
              <a:t>изображений благодаря асинхронной архитектуре на базе </a:t>
            </a:r>
            <a:r>
              <a:rPr lang="ru-RU" sz="1400" dirty="0" err="1">
                <a:solidFill>
                  <a:srgbClr val="0F1115"/>
                </a:solidFill>
                <a:latin typeface="quote-cjk-patch"/>
              </a:rPr>
              <a:t>Celery</a:t>
            </a:r>
            <a:r>
              <a:rPr lang="ru-RU" sz="1400" dirty="0">
                <a:solidFill>
                  <a:srgbClr val="0F1115"/>
                </a:solidFill>
                <a:latin typeface="quote-cjk-patch"/>
              </a:rPr>
              <a:t> и </a:t>
            </a:r>
            <a:r>
              <a:rPr lang="ru-RU" sz="1400" dirty="0" err="1" smtClean="0">
                <a:solidFill>
                  <a:srgbClr val="0F1115"/>
                </a:solidFill>
                <a:latin typeface="quote-cjk-patch"/>
              </a:rPr>
              <a:t>Redis</a:t>
            </a:r>
            <a:endParaRPr lang="ru-RU" sz="1400" dirty="0" smtClean="0">
              <a:solidFill>
                <a:srgbClr val="0F1115"/>
              </a:solidFill>
              <a:latin typeface="quote-cjk-patch"/>
            </a:endParaRPr>
          </a:p>
          <a:p>
            <a:endParaRPr lang="ru-RU" sz="1400" dirty="0">
              <a:solidFill>
                <a:srgbClr val="0F1115"/>
              </a:solidFill>
              <a:latin typeface="quote-cjk-patch"/>
            </a:endParaRPr>
          </a:p>
          <a:p>
            <a:r>
              <a:rPr lang="ru-RU" sz="1400" dirty="0" smtClean="0">
                <a:solidFill>
                  <a:srgbClr val="0F1115"/>
                </a:solidFill>
                <a:latin typeface="quote-cjk-patch"/>
              </a:rPr>
              <a:t>Гибкие </a:t>
            </a:r>
            <a:r>
              <a:rPr lang="ru-RU" sz="1400" dirty="0">
                <a:solidFill>
                  <a:srgbClr val="0F1115"/>
                </a:solidFill>
                <a:latin typeface="quote-cjk-patch"/>
              </a:rPr>
              <a:t>возможности </a:t>
            </a:r>
            <a:r>
              <a:rPr lang="ru-RU" sz="1400" dirty="0" smtClean="0">
                <a:solidFill>
                  <a:srgbClr val="0F1115"/>
                </a:solidFill>
                <a:latin typeface="quote-cjk-patch"/>
              </a:rPr>
              <a:t>развертывания благодаря установке через </a:t>
            </a:r>
            <a:r>
              <a:rPr lang="ru-RU" sz="1400" dirty="0" err="1" smtClean="0">
                <a:solidFill>
                  <a:srgbClr val="0F1115"/>
                </a:solidFill>
                <a:latin typeface="quote-cjk-patch"/>
              </a:rPr>
              <a:t>Docker</a:t>
            </a:r>
            <a:endParaRPr lang="en-US" sz="1400" dirty="0" smtClean="0">
              <a:solidFill>
                <a:srgbClr val="0F1115"/>
              </a:solidFill>
              <a:latin typeface="quote-cjk-patch"/>
            </a:endParaRPr>
          </a:p>
          <a:p>
            <a:endParaRPr lang="en-US" sz="1400" dirty="0">
              <a:solidFill>
                <a:srgbClr val="0F1115"/>
              </a:solidFill>
              <a:latin typeface="quote-cjk-patch"/>
            </a:endParaRPr>
          </a:p>
          <a:p>
            <a:r>
              <a:rPr lang="ru-RU" sz="1400" dirty="0" smtClean="0">
                <a:solidFill>
                  <a:srgbClr val="0F1115"/>
                </a:solidFill>
                <a:latin typeface="quote-cjk-patch"/>
              </a:rPr>
              <a:t>Передача параметров распознавания</a:t>
            </a:r>
            <a:r>
              <a:rPr lang="en-US" sz="1400" dirty="0" smtClean="0">
                <a:solidFill>
                  <a:srgbClr val="0F1115"/>
                </a:solidFill>
                <a:latin typeface="quote-cjk-patch"/>
              </a:rPr>
              <a:t> </a:t>
            </a:r>
            <a:r>
              <a:rPr lang="ru-RU" sz="1400" dirty="0" smtClean="0">
                <a:solidFill>
                  <a:srgbClr val="0F1115"/>
                </a:solidFill>
                <a:latin typeface="quote-cjk-patch"/>
              </a:rPr>
              <a:t>и фотографий через </a:t>
            </a:r>
            <a:r>
              <a:rPr lang="en-US" sz="1400" dirty="0" smtClean="0">
                <a:solidFill>
                  <a:srgbClr val="0F1115"/>
                </a:solidFill>
                <a:latin typeface="quote-cjk-patch"/>
              </a:rPr>
              <a:t>API</a:t>
            </a:r>
            <a:endParaRPr lang="ru-RU" sz="1400" dirty="0" smtClean="0">
              <a:solidFill>
                <a:srgbClr val="0F1115"/>
              </a:solidFill>
              <a:latin typeface="quote-cjk-patch"/>
            </a:endParaRPr>
          </a:p>
          <a:p>
            <a:endParaRPr lang="ru-RU" sz="1400" dirty="0">
              <a:solidFill>
                <a:srgbClr val="0F1115"/>
              </a:solidFill>
              <a:latin typeface="quote-cjk-patch"/>
            </a:endParaRPr>
          </a:p>
          <a:p>
            <a:r>
              <a:rPr lang="ru-RU" sz="1400" dirty="0" smtClean="0">
                <a:solidFill>
                  <a:srgbClr val="0F1115"/>
                </a:solidFill>
                <a:latin typeface="quote-cjk-patch"/>
              </a:rPr>
              <a:t>Полный </a:t>
            </a:r>
            <a:r>
              <a:rPr lang="ru-RU" sz="1400" dirty="0">
                <a:solidFill>
                  <a:srgbClr val="0F1115"/>
                </a:solidFill>
                <a:latin typeface="quote-cjk-patch"/>
              </a:rPr>
              <a:t>набор инструментов для мониторинга и </a:t>
            </a:r>
            <a:r>
              <a:rPr lang="ru-RU" sz="1400" dirty="0" smtClean="0">
                <a:solidFill>
                  <a:srgbClr val="0F1115"/>
                </a:solidFill>
                <a:latin typeface="quote-cjk-patch"/>
              </a:rPr>
              <a:t>анализа (веб-интерфейс, API-документация </a:t>
            </a:r>
            <a:r>
              <a:rPr lang="ru-RU" sz="1400" dirty="0" err="1" smtClean="0">
                <a:solidFill>
                  <a:srgbClr val="0F1115"/>
                </a:solidFill>
                <a:latin typeface="quote-cjk-patch"/>
              </a:rPr>
              <a:t>Swagger</a:t>
            </a:r>
            <a:r>
              <a:rPr lang="ru-RU" sz="1400" dirty="0" smtClean="0">
                <a:solidFill>
                  <a:srgbClr val="0F1115"/>
                </a:solidFill>
                <a:latin typeface="quote-cjk-patch"/>
              </a:rPr>
              <a:t>/</a:t>
            </a:r>
            <a:r>
              <a:rPr lang="ru-RU" sz="1400" dirty="0" err="1" smtClean="0">
                <a:solidFill>
                  <a:srgbClr val="0F1115"/>
                </a:solidFill>
                <a:latin typeface="quote-cjk-patch"/>
              </a:rPr>
              <a:t>Redoc</a:t>
            </a:r>
            <a:r>
              <a:rPr lang="ru-RU" sz="1400" dirty="0" smtClean="0">
                <a:solidFill>
                  <a:srgbClr val="0F1115"/>
                </a:solidFill>
                <a:latin typeface="quote-cjk-patch"/>
              </a:rPr>
              <a:t> </a:t>
            </a:r>
            <a:r>
              <a:rPr lang="ru-RU" sz="1400" dirty="0">
                <a:solidFill>
                  <a:srgbClr val="0F1115"/>
                </a:solidFill>
                <a:latin typeface="quote-cjk-patch"/>
              </a:rPr>
              <a:t>для интеграции с внешними </a:t>
            </a:r>
            <a:r>
              <a:rPr lang="ru-RU" sz="1400" dirty="0" smtClean="0">
                <a:solidFill>
                  <a:srgbClr val="0F1115"/>
                </a:solidFill>
                <a:latin typeface="quote-cjk-patch"/>
              </a:rPr>
              <a:t>системами).</a:t>
            </a:r>
            <a:r>
              <a:rPr lang="en-US" sz="1400" dirty="0" smtClean="0">
                <a:solidFill>
                  <a:srgbClr val="0F1115"/>
                </a:solidFill>
                <a:latin typeface="quote-cjk-patch"/>
              </a:rPr>
              <a:t> </a:t>
            </a:r>
            <a:endParaRPr lang="ru-RU" sz="1400" dirty="0">
              <a:solidFill>
                <a:srgbClr val="0F1115"/>
              </a:solidFill>
              <a:latin typeface="quote-cjk-patch"/>
            </a:endParaRPr>
          </a:p>
        </p:txBody>
      </p:sp>
      <p:pic>
        <p:nvPicPr>
          <p:cNvPr id="122" name="Рисунок 1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931" y="2086069"/>
            <a:ext cx="5530855" cy="915846"/>
          </a:xfrm>
          <a:prstGeom prst="rect">
            <a:avLst/>
          </a:prstGeom>
        </p:spPr>
      </p:pic>
      <p:pic>
        <p:nvPicPr>
          <p:cNvPr id="125" name="Рисунок 1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2353" y="5410310"/>
            <a:ext cx="1872387" cy="1144114"/>
          </a:xfrm>
          <a:prstGeom prst="rect">
            <a:avLst/>
          </a:prstGeom>
        </p:spPr>
      </p:pic>
      <p:pic>
        <p:nvPicPr>
          <p:cNvPr id="126" name="Рисунок 1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0085" y="5221914"/>
            <a:ext cx="1446895" cy="1303888"/>
          </a:xfrm>
          <a:prstGeom prst="rect">
            <a:avLst/>
          </a:prstGeom>
        </p:spPr>
      </p:pic>
      <p:pic>
        <p:nvPicPr>
          <p:cNvPr id="127" name="Рисунок 12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60690" y="5221914"/>
            <a:ext cx="1388051" cy="1342788"/>
          </a:xfrm>
          <a:prstGeom prst="rect">
            <a:avLst/>
          </a:prstGeom>
        </p:spPr>
      </p:pic>
      <p:pic>
        <p:nvPicPr>
          <p:cNvPr id="128" name="Рисунок 12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85140" y="2054126"/>
            <a:ext cx="4659256" cy="978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376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C84892-C5B3-4A71-B736-6389597F7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solidFill>
                  <a:schemeClr val="accent6"/>
                </a:solidFill>
              </a:rPr>
              <a:t>ПРЕИМУЩЕСТВА СЕРВИСА</a:t>
            </a:r>
            <a:endParaRPr lang="ru-RU" dirty="0">
              <a:solidFill>
                <a:schemeClr val="accent6"/>
              </a:solidFill>
              <a:latin typeface="+mn-lt"/>
            </a:endParaRPr>
          </a:p>
        </p:txBody>
      </p:sp>
      <p:sp>
        <p:nvSpPr>
          <p:cNvPr id="12" name="Текст 2">
            <a:extLst>
              <a:ext uri="{FF2B5EF4-FFF2-40B4-BE49-F238E27FC236}">
                <a16:creationId xmlns:a16="http://schemas.microsoft.com/office/drawing/2014/main" id="{371A900A-8BF5-4238-B577-5FBBE4A75C43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501931" y="1038859"/>
            <a:ext cx="11195487" cy="5318809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ru-RU" sz="1600" dirty="0" smtClean="0">
                <a:solidFill>
                  <a:srgbClr val="0F1115"/>
                </a:solidFill>
                <a:latin typeface="quote-cjk-patch"/>
              </a:rPr>
              <a:t>Архитектура </a:t>
            </a:r>
            <a:r>
              <a:rPr lang="ru-RU" sz="1600" dirty="0">
                <a:solidFill>
                  <a:srgbClr val="0F1115"/>
                </a:solidFill>
                <a:latin typeface="quote-cjk-patch"/>
              </a:rPr>
              <a:t>с четким разделением ответственности между клиентом и сервером </a:t>
            </a:r>
            <a:endParaRPr lang="ru-RU" sz="1600" dirty="0" smtClean="0">
              <a:solidFill>
                <a:srgbClr val="0F1115"/>
              </a:solidFill>
              <a:latin typeface="quote-cjk-patch"/>
            </a:endParaRPr>
          </a:p>
          <a:p>
            <a:endParaRPr lang="ru-RU" sz="1600" dirty="0" smtClean="0">
              <a:solidFill>
                <a:srgbClr val="0F1115"/>
              </a:solidFill>
              <a:latin typeface="quote-cjk-patch"/>
            </a:endParaRPr>
          </a:p>
          <a:p>
            <a:r>
              <a:rPr lang="ru-RU" sz="1600" dirty="0" smtClean="0">
                <a:solidFill>
                  <a:srgbClr val="0F1115"/>
                </a:solidFill>
                <a:latin typeface="quote-cjk-patch"/>
              </a:rPr>
              <a:t>Впечатляющая </a:t>
            </a:r>
            <a:r>
              <a:rPr lang="ru-RU" sz="1600" dirty="0">
                <a:solidFill>
                  <a:srgbClr val="0F1115"/>
                </a:solidFill>
                <a:latin typeface="quote-cjk-patch"/>
              </a:rPr>
              <a:t>производительность — распознавание одного изображения занимает менее 2 секунд на стандартном CPU, при этом поддерживается параллельная обработка десятков файлов благодаря асинхронной очереди задач на базе </a:t>
            </a:r>
            <a:r>
              <a:rPr lang="ru-RU" sz="1600" dirty="0" err="1">
                <a:solidFill>
                  <a:srgbClr val="0F1115"/>
                </a:solidFill>
                <a:latin typeface="quote-cjk-patch"/>
              </a:rPr>
              <a:t>Celery</a:t>
            </a:r>
            <a:r>
              <a:rPr lang="ru-RU" sz="1600" dirty="0">
                <a:solidFill>
                  <a:srgbClr val="0F1115"/>
                </a:solidFill>
                <a:latin typeface="quote-cjk-patch"/>
              </a:rPr>
              <a:t> и </a:t>
            </a:r>
            <a:r>
              <a:rPr lang="ru-RU" sz="1600" dirty="0" err="1">
                <a:solidFill>
                  <a:srgbClr val="0F1115"/>
                </a:solidFill>
                <a:latin typeface="quote-cjk-patch"/>
              </a:rPr>
              <a:t>Redis</a:t>
            </a:r>
            <a:r>
              <a:rPr lang="ru-RU" sz="1600" dirty="0">
                <a:solidFill>
                  <a:srgbClr val="0F1115"/>
                </a:solidFill>
                <a:latin typeface="quote-cjk-patch"/>
              </a:rPr>
              <a:t>. </a:t>
            </a:r>
            <a:endParaRPr lang="ru-RU" sz="1600" dirty="0" smtClean="0">
              <a:solidFill>
                <a:srgbClr val="0F1115"/>
              </a:solidFill>
              <a:latin typeface="quote-cjk-patch"/>
            </a:endParaRPr>
          </a:p>
          <a:p>
            <a:pPr marL="0" indent="0">
              <a:buNone/>
            </a:pPr>
            <a:endParaRPr lang="ru-RU" sz="1600" dirty="0" smtClean="0">
              <a:solidFill>
                <a:srgbClr val="0F1115"/>
              </a:solidFill>
              <a:latin typeface="quote-cjk-patch"/>
            </a:endParaRPr>
          </a:p>
          <a:p>
            <a:r>
              <a:rPr lang="ru-RU" sz="1600" dirty="0" smtClean="0">
                <a:solidFill>
                  <a:srgbClr val="0F1115"/>
                </a:solidFill>
                <a:latin typeface="quote-cjk-patch"/>
              </a:rPr>
              <a:t>Независимость </a:t>
            </a:r>
            <a:r>
              <a:rPr lang="ru-RU" sz="1600" dirty="0">
                <a:solidFill>
                  <a:srgbClr val="0F1115"/>
                </a:solidFill>
                <a:latin typeface="quote-cjk-patch"/>
              </a:rPr>
              <a:t>от специализированного GPU-оборудования, что значительно снижает затраты на внедрение и эксплуатацию</a:t>
            </a:r>
            <a:r>
              <a:rPr lang="ru-RU" sz="1600" dirty="0" smtClean="0">
                <a:solidFill>
                  <a:srgbClr val="0F1115"/>
                </a:solidFill>
                <a:latin typeface="quote-cjk-patch"/>
              </a:rPr>
              <a:t>.</a:t>
            </a:r>
          </a:p>
          <a:p>
            <a:pPr marL="0" indent="0">
              <a:buNone/>
            </a:pPr>
            <a:endParaRPr lang="ru-RU" sz="1600" dirty="0" smtClean="0">
              <a:solidFill>
                <a:srgbClr val="0F1115"/>
              </a:solidFill>
              <a:latin typeface="quote-cjk-patch"/>
            </a:endParaRPr>
          </a:p>
          <a:p>
            <a:r>
              <a:rPr lang="ru-RU" sz="1600" dirty="0">
                <a:solidFill>
                  <a:srgbClr val="0F1115"/>
                </a:solidFill>
                <a:latin typeface="quote-cjk-patch"/>
              </a:rPr>
              <a:t>П</a:t>
            </a:r>
            <a:r>
              <a:rPr lang="ru-RU" sz="1600" dirty="0" smtClean="0">
                <a:solidFill>
                  <a:srgbClr val="0F1115"/>
                </a:solidFill>
                <a:latin typeface="quote-cjk-patch"/>
              </a:rPr>
              <a:t>олностью </a:t>
            </a:r>
            <a:r>
              <a:rPr lang="ru-RU" sz="1600" dirty="0">
                <a:solidFill>
                  <a:srgbClr val="0F1115"/>
                </a:solidFill>
                <a:latin typeface="quote-cjk-patch"/>
              </a:rPr>
              <a:t>открытый исходный код предоставляет полную прозрачность и возможность </a:t>
            </a:r>
            <a:r>
              <a:rPr lang="ru-RU" sz="1600" dirty="0" err="1" smtClean="0">
                <a:solidFill>
                  <a:srgbClr val="0F1115"/>
                </a:solidFill>
                <a:latin typeface="quote-cjk-patch"/>
              </a:rPr>
              <a:t>кастомизации</a:t>
            </a:r>
            <a:endParaRPr lang="ru-RU" sz="1600" dirty="0">
              <a:solidFill>
                <a:srgbClr val="0F1115"/>
              </a:solidFill>
              <a:latin typeface="quote-cjk-patch"/>
            </a:endParaRPr>
          </a:p>
          <a:p>
            <a:pPr marL="0" indent="0">
              <a:buNone/>
            </a:pPr>
            <a:endParaRPr lang="ru-RU" sz="1600" dirty="0" smtClean="0">
              <a:solidFill>
                <a:srgbClr val="0F1115"/>
              </a:solidFill>
              <a:latin typeface="quote-cjk-patch"/>
            </a:endParaRPr>
          </a:p>
          <a:p>
            <a:r>
              <a:rPr lang="ru-RU" sz="1600" dirty="0">
                <a:solidFill>
                  <a:srgbClr val="0F1115"/>
                </a:solidFill>
                <a:latin typeface="quote-cjk-patch"/>
              </a:rPr>
              <a:t>К</a:t>
            </a:r>
            <a:r>
              <a:rPr lang="ru-RU" sz="1600" dirty="0" smtClean="0">
                <a:solidFill>
                  <a:srgbClr val="0F1115"/>
                </a:solidFill>
                <a:latin typeface="quote-cjk-patch"/>
              </a:rPr>
              <a:t>россплатформенность </a:t>
            </a:r>
            <a:r>
              <a:rPr lang="ru-RU" sz="1600" dirty="0" err="1">
                <a:solidFill>
                  <a:srgbClr val="0F1115"/>
                </a:solidFill>
                <a:latin typeface="quote-cjk-patch"/>
              </a:rPr>
              <a:t>Docker</a:t>
            </a:r>
            <a:r>
              <a:rPr lang="ru-RU" sz="1600" dirty="0">
                <a:solidFill>
                  <a:srgbClr val="0F1115"/>
                </a:solidFill>
                <a:latin typeface="quote-cjk-patch"/>
              </a:rPr>
              <a:t>-контейнеризации позволяет развертывание в любой среде — от облачной инфраструктуры до локальных </a:t>
            </a:r>
            <a:r>
              <a:rPr lang="ru-RU" sz="1600" dirty="0" smtClean="0">
                <a:solidFill>
                  <a:srgbClr val="0F1115"/>
                </a:solidFill>
                <a:latin typeface="quote-cjk-patch"/>
              </a:rPr>
              <a:t>серверов</a:t>
            </a:r>
            <a:endParaRPr lang="ru-RU" sz="1600" dirty="0">
              <a:solidFill>
                <a:srgbClr val="0F1115"/>
              </a:solidFill>
              <a:latin typeface="quote-cjk-patch"/>
            </a:endParaRPr>
          </a:p>
          <a:p>
            <a:endParaRPr lang="ru-RU" sz="1600" dirty="0" smtClean="0">
              <a:solidFill>
                <a:srgbClr val="0F1115"/>
              </a:solidFill>
              <a:latin typeface="quote-cjk-patch"/>
            </a:endParaRPr>
          </a:p>
          <a:p>
            <a:r>
              <a:rPr lang="ru-RU" sz="1600" dirty="0" smtClean="0">
                <a:solidFill>
                  <a:srgbClr val="0F1115"/>
                </a:solidFill>
                <a:latin typeface="quote-cjk-patch"/>
              </a:rPr>
              <a:t>Особого </a:t>
            </a:r>
            <a:r>
              <a:rPr lang="ru-RU" sz="1600" dirty="0">
                <a:solidFill>
                  <a:srgbClr val="0F1115"/>
                </a:solidFill>
                <a:latin typeface="quote-cjk-patch"/>
              </a:rPr>
              <a:t>внимания заслуживает возможность тонкой настройки параметров распознавания — пользователи могут задавать ожидаемое количество инструментов и требуемый уровень уверенности </a:t>
            </a:r>
            <a:r>
              <a:rPr lang="ru-RU" sz="1600" dirty="0" smtClean="0">
                <a:solidFill>
                  <a:srgbClr val="0F1115"/>
                </a:solidFill>
                <a:latin typeface="quote-cjk-patch"/>
              </a:rPr>
              <a:t>модели</a:t>
            </a:r>
            <a:r>
              <a:rPr lang="ru-RU" sz="1600" dirty="0">
                <a:solidFill>
                  <a:srgbClr val="0F1115"/>
                </a:solidFill>
                <a:latin typeface="quote-cjk-patch"/>
              </a:rPr>
              <a:t>.</a:t>
            </a:r>
            <a:endParaRPr lang="ru-RU" sz="1600" dirty="0">
              <a:solidFill>
                <a:srgbClr val="0F1115"/>
              </a:solidFill>
              <a:latin typeface="quote-cjk-patch"/>
            </a:endParaRPr>
          </a:p>
        </p:txBody>
      </p:sp>
    </p:spTree>
    <p:extLst>
      <p:ext uri="{BB962C8B-B14F-4D97-AF65-F5344CB8AC3E}">
        <p14:creationId xmlns:p14="http://schemas.microsoft.com/office/powerpoint/2010/main" val="2660153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Номер слайда 10">
            <a:extLst>
              <a:ext uri="{FF2B5EF4-FFF2-40B4-BE49-F238E27FC236}">
                <a16:creationId xmlns:a16="http://schemas.microsoft.com/office/drawing/2014/main" id="{AB396A20-E834-48C0-B127-BCCEF2C85C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>
                <a:solidFill>
                  <a:schemeClr val="accent6"/>
                </a:solidFill>
              </a:rPr>
              <a:pPr/>
              <a:t>18</a:t>
            </a:fld>
            <a:endParaRPr lang="ru-RU" dirty="0">
              <a:solidFill>
                <a:schemeClr val="accent6"/>
              </a:solidFill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C84892-C5B3-4A71-B736-6389597F7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solidFill>
                  <a:schemeClr val="accent6"/>
                </a:solidFill>
              </a:rPr>
              <a:t>ЗАКЛЮЧЕНИЕ</a:t>
            </a:r>
            <a:endParaRPr lang="ru-RU" dirty="0">
              <a:solidFill>
                <a:schemeClr val="accent6"/>
              </a:solidFill>
              <a:latin typeface="+mn-lt"/>
            </a:endParaRPr>
          </a:p>
        </p:txBody>
      </p:sp>
      <p:sp>
        <p:nvSpPr>
          <p:cNvPr id="5" name="Текст 2">
            <a:extLst>
              <a:ext uri="{FF2B5EF4-FFF2-40B4-BE49-F238E27FC236}">
                <a16:creationId xmlns:a16="http://schemas.microsoft.com/office/drawing/2014/main" id="{371A900A-8BF5-4238-B577-5FBBE4A75C43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501931" y="1038859"/>
            <a:ext cx="11195487" cy="5318809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ru-RU" sz="1600" dirty="0" smtClean="0">
                <a:solidFill>
                  <a:srgbClr val="0F1115"/>
                </a:solidFill>
                <a:latin typeface="quote-cjk-patch"/>
              </a:rPr>
              <a:t>Разработанная </a:t>
            </a:r>
            <a:r>
              <a:rPr lang="ru-RU" sz="1600" dirty="0">
                <a:solidFill>
                  <a:srgbClr val="0F1115"/>
                </a:solidFill>
                <a:latin typeface="quote-cjk-patch"/>
              </a:rPr>
              <a:t>система </a:t>
            </a:r>
            <a:r>
              <a:rPr lang="ru-RU" sz="1600" dirty="0" err="1">
                <a:solidFill>
                  <a:srgbClr val="0F1115"/>
                </a:solidFill>
                <a:latin typeface="quote-cjk-patch"/>
              </a:rPr>
              <a:t>AeroToolKit</a:t>
            </a:r>
            <a:r>
              <a:rPr lang="ru-RU" sz="1600" dirty="0">
                <a:solidFill>
                  <a:srgbClr val="0F1115"/>
                </a:solidFill>
                <a:latin typeface="quote-cjk-patch"/>
              </a:rPr>
              <a:t> представляет собой законченное решение для автоматизации учета инструментов, сочетающее в себе современные технологии компьютерного </a:t>
            </a:r>
            <a:r>
              <a:rPr lang="ru-RU" sz="1600" dirty="0" smtClean="0">
                <a:solidFill>
                  <a:srgbClr val="0F1115"/>
                </a:solidFill>
                <a:latin typeface="quote-cjk-patch"/>
              </a:rPr>
              <a:t>зрения. </a:t>
            </a:r>
            <a:r>
              <a:rPr lang="ru-RU" sz="1600" dirty="0">
                <a:solidFill>
                  <a:srgbClr val="0F1115"/>
                </a:solidFill>
                <a:latin typeface="quote-cjk-patch"/>
              </a:rPr>
              <a:t>Проект успешно демонстрирует, как сложные ML-модели могут быть эффективно интегрированы в производственные процессы без необходимости дорогостоящего аппаратного обеспечения. Пятиэтапный </a:t>
            </a:r>
            <a:r>
              <a:rPr lang="ru-RU" sz="1600" dirty="0" err="1">
                <a:solidFill>
                  <a:srgbClr val="0F1115"/>
                </a:solidFill>
                <a:latin typeface="quote-cjk-patch"/>
              </a:rPr>
              <a:t>пайплайн</a:t>
            </a:r>
            <a:r>
              <a:rPr lang="ru-RU" sz="1600" dirty="0">
                <a:solidFill>
                  <a:srgbClr val="0F1115"/>
                </a:solidFill>
                <a:latin typeface="quote-cjk-patch"/>
              </a:rPr>
              <a:t> обработки данных — от аутентификации до финального сохранения результатов — обеспечивает четкую организацию </a:t>
            </a:r>
            <a:r>
              <a:rPr lang="ru-RU" sz="1600" dirty="0" smtClean="0">
                <a:solidFill>
                  <a:srgbClr val="0F1115"/>
                </a:solidFill>
                <a:latin typeface="quote-cjk-patch"/>
              </a:rPr>
              <a:t>рабочих процессов </a:t>
            </a:r>
            <a:r>
              <a:rPr lang="ru-RU" sz="1600" dirty="0">
                <a:solidFill>
                  <a:srgbClr val="0F1115"/>
                </a:solidFill>
                <a:latin typeface="quote-cjk-patch"/>
              </a:rPr>
              <a:t>и предсказуемость работы системы.</a:t>
            </a:r>
          </a:p>
          <a:p>
            <a:r>
              <a:rPr lang="ru-RU" sz="1600" dirty="0">
                <a:solidFill>
                  <a:srgbClr val="0F1115"/>
                </a:solidFill>
                <a:latin typeface="quote-cjk-patch"/>
              </a:rPr>
              <a:t>Практическая ценность решения подтверждается его готовностью к промышленному использованию: полный набор документации, включая API-спецификации, подробные инструкции по развертыванию и эксплуатации, а также модульная архитектура, позволяющая легко адаптировать систему под конкретные бизнес-требования. </a:t>
            </a:r>
            <a:endParaRPr lang="ru-RU" sz="1600" dirty="0" smtClean="0">
              <a:solidFill>
                <a:srgbClr val="0F1115"/>
              </a:solidFill>
              <a:latin typeface="quote-cjk-patch"/>
            </a:endParaRPr>
          </a:p>
          <a:p>
            <a:r>
              <a:rPr lang="ru-RU" sz="1600" dirty="0" smtClean="0">
                <a:solidFill>
                  <a:srgbClr val="0F1115"/>
                </a:solidFill>
                <a:latin typeface="quote-cjk-patch"/>
              </a:rPr>
              <a:t>Открытая </a:t>
            </a:r>
            <a:r>
              <a:rPr lang="ru-RU" sz="1600" dirty="0">
                <a:solidFill>
                  <a:srgbClr val="0F1115"/>
                </a:solidFill>
                <a:latin typeface="quote-cjk-patch"/>
              </a:rPr>
              <a:t>лицензия и прозрачная кодовая база создают прочную основу для дальнейшего развития проекта сообществом разработчиков. </a:t>
            </a:r>
            <a:r>
              <a:rPr lang="ru-RU" sz="1600" dirty="0" err="1">
                <a:solidFill>
                  <a:srgbClr val="0F1115"/>
                </a:solidFill>
                <a:latin typeface="quote-cjk-patch"/>
              </a:rPr>
              <a:t>AeroToolKit</a:t>
            </a:r>
            <a:r>
              <a:rPr lang="ru-RU" sz="1600" dirty="0">
                <a:solidFill>
                  <a:srgbClr val="0F1115"/>
                </a:solidFill>
                <a:latin typeface="quote-cjk-patch"/>
              </a:rPr>
              <a:t> не только решает актуальную задачу автоматизации учета инструментов, но и служит убедительным примером того, как современные AI-технологии могут </a:t>
            </a:r>
            <a:r>
              <a:rPr lang="ru-RU" sz="1600" dirty="0" smtClean="0">
                <a:solidFill>
                  <a:srgbClr val="0F1115"/>
                </a:solidFill>
                <a:latin typeface="quote-cjk-patch"/>
              </a:rPr>
              <a:t>стать </a:t>
            </a:r>
            <a:r>
              <a:rPr lang="ru-RU" sz="1600" dirty="0">
                <a:solidFill>
                  <a:srgbClr val="0F1115"/>
                </a:solidFill>
                <a:latin typeface="quote-cjk-patch"/>
              </a:rPr>
              <a:t>доступными для широкого круга организаций.</a:t>
            </a:r>
          </a:p>
          <a:p>
            <a:endParaRPr lang="ru-RU" sz="1600" dirty="0">
              <a:solidFill>
                <a:srgbClr val="0F1115"/>
              </a:solidFill>
              <a:latin typeface="quote-cjk-patch"/>
            </a:endParaRPr>
          </a:p>
        </p:txBody>
      </p:sp>
    </p:spTree>
    <p:extLst>
      <p:ext uri="{BB962C8B-B14F-4D97-AF65-F5344CB8AC3E}">
        <p14:creationId xmlns:p14="http://schemas.microsoft.com/office/powerpoint/2010/main" val="3272439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C84892-C5B3-4A71-B736-6389597F7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solidFill>
                  <a:schemeClr val="accent6"/>
                </a:solidFill>
              </a:rPr>
              <a:t>Предложения по развитию</a:t>
            </a:r>
            <a:endParaRPr lang="ru-RU" dirty="0">
              <a:solidFill>
                <a:schemeClr val="accent6"/>
              </a:solidFill>
              <a:latin typeface="+mn-lt"/>
            </a:endParaRPr>
          </a:p>
        </p:txBody>
      </p:sp>
      <p:sp>
        <p:nvSpPr>
          <p:cNvPr id="25" name="Прямоугольник 24"/>
          <p:cNvSpPr/>
          <p:nvPr/>
        </p:nvSpPr>
        <p:spPr>
          <a:xfrm>
            <a:off x="543463" y="1507652"/>
            <a:ext cx="10360325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buAutoNum type="arabicPeriod"/>
            </a:pPr>
            <a:r>
              <a:rPr lang="ru-RU" sz="1600" dirty="0" smtClean="0">
                <a:solidFill>
                  <a:srgbClr val="0F1115"/>
                </a:solidFill>
                <a:latin typeface="quote-cjk-patch"/>
              </a:rPr>
              <a:t>Масштабирование </a:t>
            </a:r>
            <a:endParaRPr lang="en-US" sz="1600" dirty="0" smtClean="0">
              <a:solidFill>
                <a:srgbClr val="0F1115"/>
              </a:solidFill>
              <a:latin typeface="quote-cjk-patch"/>
            </a:endParaRPr>
          </a:p>
          <a:p>
            <a:pPr marL="228600" indent="-228600">
              <a:buAutoNum type="arabicPeriod"/>
            </a:pPr>
            <a:endParaRPr lang="en-US" sz="1600" dirty="0">
              <a:solidFill>
                <a:srgbClr val="0F1115"/>
              </a:solidFill>
              <a:latin typeface="quote-cjk-patch"/>
            </a:endParaRPr>
          </a:p>
          <a:p>
            <a:pPr marL="228600" indent="-228600">
              <a:buAutoNum type="arabicPeriod"/>
            </a:pPr>
            <a:r>
              <a:rPr lang="ru-RU" sz="1600" dirty="0" smtClean="0">
                <a:solidFill>
                  <a:srgbClr val="0F1115"/>
                </a:solidFill>
                <a:latin typeface="quote-cjk-patch"/>
              </a:rPr>
              <a:t>Нагрузочное тестирование </a:t>
            </a:r>
          </a:p>
          <a:p>
            <a:pPr marL="228600" indent="-228600">
              <a:buAutoNum type="arabicPeriod"/>
            </a:pPr>
            <a:endParaRPr lang="ru-RU" sz="1600" dirty="0">
              <a:solidFill>
                <a:srgbClr val="0F1115"/>
              </a:solidFill>
              <a:latin typeface="quote-cjk-patch"/>
            </a:endParaRPr>
          </a:p>
          <a:p>
            <a:pPr marL="228600" indent="-228600">
              <a:buAutoNum type="arabicPeriod"/>
            </a:pPr>
            <a:r>
              <a:rPr lang="ru-RU" sz="1600" dirty="0" smtClean="0">
                <a:solidFill>
                  <a:srgbClr val="0F1115"/>
                </a:solidFill>
                <a:latin typeface="quote-cjk-patch"/>
              </a:rPr>
              <a:t>Создание отдельной модели для </a:t>
            </a:r>
            <a:r>
              <a:rPr lang="ru-RU" sz="1600" dirty="0" err="1" smtClean="0">
                <a:solidFill>
                  <a:srgbClr val="0F1115"/>
                </a:solidFill>
                <a:latin typeface="quote-cjk-patch"/>
              </a:rPr>
              <a:t>детекции</a:t>
            </a:r>
            <a:r>
              <a:rPr lang="ru-RU" sz="1600" dirty="0" smtClean="0">
                <a:solidFill>
                  <a:srgbClr val="0F1115"/>
                </a:solidFill>
                <a:latin typeface="quote-cjk-patch"/>
              </a:rPr>
              <a:t> сложных для распознавания инструментов (отверток)</a:t>
            </a:r>
          </a:p>
          <a:p>
            <a:endParaRPr lang="ru-RU" sz="1600" dirty="0" smtClean="0">
              <a:solidFill>
                <a:srgbClr val="0F1115"/>
              </a:solidFill>
              <a:latin typeface="quote-cjk-patch"/>
            </a:endParaRPr>
          </a:p>
          <a:p>
            <a:r>
              <a:rPr lang="ru-RU" sz="1600" dirty="0" smtClean="0">
                <a:solidFill>
                  <a:srgbClr val="0F1115"/>
                </a:solidFill>
                <a:latin typeface="quote-cjk-patch"/>
              </a:rPr>
              <a:t>4. Интеграции с системами заказчика.</a:t>
            </a:r>
            <a:endParaRPr lang="ru-RU" sz="1600" dirty="0">
              <a:solidFill>
                <a:srgbClr val="0F1115"/>
              </a:solidFill>
              <a:latin typeface="quote-cjk-patch"/>
            </a:endParaRPr>
          </a:p>
        </p:txBody>
      </p:sp>
      <p:pic>
        <p:nvPicPr>
          <p:cNvPr id="27" name="Рисунок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5623" y="4033822"/>
            <a:ext cx="3105583" cy="1743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585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9AC977F-019F-1EBC-A1EC-CEAA645B59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Прямоугольник с двумя учесеченными противолежащими углами 12">
            <a:extLst>
              <a:ext uri="{FF2B5EF4-FFF2-40B4-BE49-F238E27FC236}">
                <a16:creationId xmlns:a16="http://schemas.microsoft.com/office/drawing/2014/main" id="{34A2F70F-68BC-72F9-09E0-CF28D94A9521}"/>
              </a:ext>
            </a:extLst>
          </p:cNvPr>
          <p:cNvSpPr/>
          <p:nvPr/>
        </p:nvSpPr>
        <p:spPr>
          <a:xfrm>
            <a:off x="371214" y="1028032"/>
            <a:ext cx="5364424" cy="1576729"/>
          </a:xfrm>
          <a:prstGeom prst="snip2DiagRect">
            <a:avLst>
              <a:gd name="adj1" fmla="val 0"/>
              <a:gd name="adj2" fmla="val 7966"/>
            </a:avLst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ru-RU" b="1" dirty="0">
              <a:solidFill>
                <a:schemeClr val="accent2"/>
              </a:solidFill>
            </a:endParaRPr>
          </a:p>
        </p:txBody>
      </p:sp>
      <p:sp>
        <p:nvSpPr>
          <p:cNvPr id="30" name="Текст 8">
            <a:extLst>
              <a:ext uri="{FF2B5EF4-FFF2-40B4-BE49-F238E27FC236}">
                <a16:creationId xmlns:a16="http://schemas.microsoft.com/office/drawing/2014/main" id="{835E7A1E-FFEA-1C2F-65E6-56769FEFB842}"/>
              </a:ext>
            </a:extLst>
          </p:cNvPr>
          <p:cNvSpPr txBox="1">
            <a:spLocks/>
          </p:cNvSpPr>
          <p:nvPr/>
        </p:nvSpPr>
        <p:spPr>
          <a:xfrm>
            <a:off x="1558339" y="1179389"/>
            <a:ext cx="2990173" cy="35393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144688" indent="-144688" algn="l" defTabSz="578755" rtl="0" eaLnBrk="1" latinLnBrk="0" hangingPunct="1">
              <a:lnSpc>
                <a:spcPct val="90000"/>
              </a:lnSpc>
              <a:spcBef>
                <a:spcPts val="631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34067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271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44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9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200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576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95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334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71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b="1" dirty="0">
                <a:solidFill>
                  <a:schemeClr val="accent2"/>
                </a:solidFill>
              </a:rPr>
              <a:t>О команде</a:t>
            </a:r>
          </a:p>
        </p:txBody>
      </p:sp>
      <p:sp>
        <p:nvSpPr>
          <p:cNvPr id="31" name="Текст 8">
            <a:extLst>
              <a:ext uri="{FF2B5EF4-FFF2-40B4-BE49-F238E27FC236}">
                <a16:creationId xmlns:a16="http://schemas.microsoft.com/office/drawing/2014/main" id="{A66B04C6-E9BA-5BA2-7A5C-84468D491C57}"/>
              </a:ext>
            </a:extLst>
          </p:cNvPr>
          <p:cNvSpPr txBox="1">
            <a:spLocks/>
          </p:cNvSpPr>
          <p:nvPr/>
        </p:nvSpPr>
        <p:spPr>
          <a:xfrm>
            <a:off x="702554" y="1495848"/>
            <a:ext cx="4348812" cy="1015129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144688" indent="-144688" algn="l" defTabSz="578755" rtl="0" eaLnBrk="1" latinLnBrk="0" hangingPunct="1">
              <a:lnSpc>
                <a:spcPct val="90000"/>
              </a:lnSpc>
              <a:spcBef>
                <a:spcPts val="631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34067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271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44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9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200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576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95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334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71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 smtClean="0"/>
              <a:t>Город: Воронеж</a:t>
            </a:r>
            <a:endParaRPr lang="ru-RU" dirty="0"/>
          </a:p>
          <a:p>
            <a:r>
              <a:rPr lang="ru-RU" dirty="0"/>
              <a:t>Количество </a:t>
            </a:r>
            <a:r>
              <a:rPr lang="ru-RU" dirty="0" smtClean="0"/>
              <a:t>человек: 2</a:t>
            </a:r>
            <a:endParaRPr lang="ru-RU" dirty="0"/>
          </a:p>
          <a:p>
            <a:r>
              <a:rPr lang="ru-RU" dirty="0"/>
              <a:t>Капитан </a:t>
            </a:r>
            <a:r>
              <a:rPr lang="ru-RU" dirty="0" smtClean="0"/>
              <a:t>команды: Александр Мананников</a:t>
            </a:r>
            <a:endParaRPr lang="ru-RU" dirty="0"/>
          </a:p>
        </p:txBody>
      </p:sp>
      <p:sp>
        <p:nvSpPr>
          <p:cNvPr id="32" name="Прямоугольник с двумя учесеченными противолежащими углами 3">
            <a:extLst>
              <a:ext uri="{FF2B5EF4-FFF2-40B4-BE49-F238E27FC236}">
                <a16:creationId xmlns:a16="http://schemas.microsoft.com/office/drawing/2014/main" id="{EAC6BE12-13A7-AA34-29B3-F6395E296893}"/>
              </a:ext>
            </a:extLst>
          </p:cNvPr>
          <p:cNvSpPr/>
          <p:nvPr/>
        </p:nvSpPr>
        <p:spPr>
          <a:xfrm>
            <a:off x="371214" y="2798958"/>
            <a:ext cx="5364424" cy="1343098"/>
          </a:xfrm>
          <a:prstGeom prst="snip2DiagRect">
            <a:avLst>
              <a:gd name="adj1" fmla="val 0"/>
              <a:gd name="adj2" fmla="val 7966"/>
            </a:avLst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ru-RU" b="1" dirty="0">
              <a:solidFill>
                <a:schemeClr val="accent2"/>
              </a:solidFill>
            </a:endParaRPr>
          </a:p>
        </p:txBody>
      </p:sp>
      <p:sp>
        <p:nvSpPr>
          <p:cNvPr id="33" name="Текст 8">
            <a:extLst>
              <a:ext uri="{FF2B5EF4-FFF2-40B4-BE49-F238E27FC236}">
                <a16:creationId xmlns:a16="http://schemas.microsoft.com/office/drawing/2014/main" id="{A65CE87C-31F5-F7C9-BFC0-083442875F5F}"/>
              </a:ext>
            </a:extLst>
          </p:cNvPr>
          <p:cNvSpPr txBox="1">
            <a:spLocks/>
          </p:cNvSpPr>
          <p:nvPr/>
        </p:nvSpPr>
        <p:spPr>
          <a:xfrm>
            <a:off x="793630" y="3331032"/>
            <a:ext cx="4520241" cy="633120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144688" indent="-144688" algn="l" defTabSz="578755" rtl="0" eaLnBrk="1" latinLnBrk="0" hangingPunct="1">
              <a:lnSpc>
                <a:spcPct val="90000"/>
              </a:lnSpc>
              <a:spcBef>
                <a:spcPts val="631"/>
              </a:spcBef>
              <a:buFont typeface="Arial" panose="020B0604020202020204" pitchFamily="34" charset="0"/>
              <a:buChar char="•"/>
              <a:defRPr sz="1452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34067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271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44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9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200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576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95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334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71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600" dirty="0"/>
              <a:t>Сервис для автоматизации приёма и выдачи инструментов авиаинженерам на базе машинного обучения и компьютерного зрения</a:t>
            </a:r>
          </a:p>
          <a:p>
            <a:pPr marL="0" indent="0" algn="ctr">
              <a:buNone/>
            </a:pPr>
            <a:endParaRPr lang="ru-RU" sz="1400" dirty="0"/>
          </a:p>
        </p:txBody>
      </p:sp>
      <p:sp>
        <p:nvSpPr>
          <p:cNvPr id="34" name="Текст 8">
            <a:extLst>
              <a:ext uri="{FF2B5EF4-FFF2-40B4-BE49-F238E27FC236}">
                <a16:creationId xmlns:a16="http://schemas.microsoft.com/office/drawing/2014/main" id="{32D7670A-4313-AE7C-DDA9-134ADC224C94}"/>
              </a:ext>
            </a:extLst>
          </p:cNvPr>
          <p:cNvSpPr txBox="1">
            <a:spLocks/>
          </p:cNvSpPr>
          <p:nvPr/>
        </p:nvSpPr>
        <p:spPr>
          <a:xfrm>
            <a:off x="1558339" y="2996161"/>
            <a:ext cx="2990173" cy="35393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144688" indent="-144688" algn="l" defTabSz="578755" rtl="0" eaLnBrk="1" latinLnBrk="0" hangingPunct="1">
              <a:lnSpc>
                <a:spcPct val="90000"/>
              </a:lnSpc>
              <a:spcBef>
                <a:spcPts val="631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34067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271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44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9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200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576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95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334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71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b="1" dirty="0">
                <a:solidFill>
                  <a:schemeClr val="accent2"/>
                </a:solidFill>
              </a:rPr>
              <a:t>Наименование задачи:</a:t>
            </a:r>
          </a:p>
        </p:txBody>
      </p:sp>
      <p:sp>
        <p:nvSpPr>
          <p:cNvPr id="35" name="Прямоугольник с двумя учесеченными противолежащими углами 6">
            <a:extLst>
              <a:ext uri="{FF2B5EF4-FFF2-40B4-BE49-F238E27FC236}">
                <a16:creationId xmlns:a16="http://schemas.microsoft.com/office/drawing/2014/main" id="{BA6E2E22-7CB7-D351-3003-12D0777AA84A}"/>
              </a:ext>
            </a:extLst>
          </p:cNvPr>
          <p:cNvSpPr/>
          <p:nvPr/>
        </p:nvSpPr>
        <p:spPr>
          <a:xfrm>
            <a:off x="371214" y="4336253"/>
            <a:ext cx="5364424" cy="1864523"/>
          </a:xfrm>
          <a:prstGeom prst="snip2DiagRect">
            <a:avLst>
              <a:gd name="adj1" fmla="val 0"/>
              <a:gd name="adj2" fmla="val 5972"/>
            </a:avLst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ru-RU" b="1" dirty="0">
              <a:solidFill>
                <a:schemeClr val="accent2"/>
              </a:solidFill>
            </a:endParaRPr>
          </a:p>
        </p:txBody>
      </p:sp>
      <p:sp>
        <p:nvSpPr>
          <p:cNvPr id="36" name="Текст 8">
            <a:extLst>
              <a:ext uri="{FF2B5EF4-FFF2-40B4-BE49-F238E27FC236}">
                <a16:creationId xmlns:a16="http://schemas.microsoft.com/office/drawing/2014/main" id="{D8A04531-793D-BF7A-34F3-615C18C06BA5}"/>
              </a:ext>
            </a:extLst>
          </p:cNvPr>
          <p:cNvSpPr txBox="1">
            <a:spLocks/>
          </p:cNvSpPr>
          <p:nvPr/>
        </p:nvSpPr>
        <p:spPr>
          <a:xfrm>
            <a:off x="580642" y="4950119"/>
            <a:ext cx="4945565" cy="1078529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44688" indent="-144688" algn="l" defTabSz="578755" rtl="0" eaLnBrk="1" latinLnBrk="0" hangingPunct="1">
              <a:lnSpc>
                <a:spcPct val="90000"/>
              </a:lnSpc>
              <a:spcBef>
                <a:spcPts val="631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34067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271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44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9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200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576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95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334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71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dirty="0" smtClean="0"/>
              <a:t>Реализована асинхронная независимая работа двух серверов по принципу «клиент-серверной архитектуры». Клиент отправляет фотографий </a:t>
            </a:r>
            <a:r>
              <a:rPr lang="en-US" dirty="0"/>
              <a:t>Photo </a:t>
            </a:r>
            <a:r>
              <a:rPr lang="en-US" dirty="0" smtClean="0"/>
              <a:t>Service</a:t>
            </a:r>
            <a:r>
              <a:rPr lang="ru-RU" dirty="0" smtClean="0"/>
              <a:t> на сервер </a:t>
            </a:r>
            <a:r>
              <a:rPr lang="en-US" dirty="0" err="1" smtClean="0"/>
              <a:t>Aerotoolkit</a:t>
            </a:r>
            <a:r>
              <a:rPr lang="ru-RU" dirty="0" smtClean="0"/>
              <a:t>, который успешно их распознает. Это позволяет одному серверу получать фотографии из разных источников и с высокой скоростью их обрабатывать.</a:t>
            </a:r>
            <a:endParaRPr lang="ru-RU" dirty="0"/>
          </a:p>
        </p:txBody>
      </p:sp>
      <p:sp>
        <p:nvSpPr>
          <p:cNvPr id="37" name="Текст 8">
            <a:extLst>
              <a:ext uri="{FF2B5EF4-FFF2-40B4-BE49-F238E27FC236}">
                <a16:creationId xmlns:a16="http://schemas.microsoft.com/office/drawing/2014/main" id="{31B7AD7A-6B88-BC5A-8181-ABE8F90EF757}"/>
              </a:ext>
            </a:extLst>
          </p:cNvPr>
          <p:cNvSpPr txBox="1">
            <a:spLocks/>
          </p:cNvSpPr>
          <p:nvPr/>
        </p:nvSpPr>
        <p:spPr>
          <a:xfrm>
            <a:off x="1558339" y="4544813"/>
            <a:ext cx="2990173" cy="35393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144688" indent="-144688" algn="l" defTabSz="578755" rtl="0" eaLnBrk="1" latinLnBrk="0" hangingPunct="1">
              <a:lnSpc>
                <a:spcPct val="90000"/>
              </a:lnSpc>
              <a:spcBef>
                <a:spcPts val="631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34067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271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44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9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200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576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95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334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71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b="1" dirty="0">
                <a:solidFill>
                  <a:schemeClr val="accent2"/>
                </a:solidFill>
              </a:rPr>
              <a:t>Описание решения:</a:t>
            </a:r>
          </a:p>
        </p:txBody>
      </p:sp>
      <p:sp>
        <p:nvSpPr>
          <p:cNvPr id="38" name="Прямоугольник с одним усеченным углом 2">
            <a:extLst>
              <a:ext uri="{FF2B5EF4-FFF2-40B4-BE49-F238E27FC236}">
                <a16:creationId xmlns:a16="http://schemas.microsoft.com/office/drawing/2014/main" id="{84F5218D-7EA5-E87A-5428-A9065418900C}"/>
              </a:ext>
            </a:extLst>
          </p:cNvPr>
          <p:cNvSpPr/>
          <p:nvPr/>
        </p:nvSpPr>
        <p:spPr>
          <a:xfrm>
            <a:off x="6112982" y="1016000"/>
            <a:ext cx="5744056" cy="2413000"/>
          </a:xfrm>
          <a:prstGeom prst="snip1Rect">
            <a:avLst/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ru-RU" b="1" dirty="0">
              <a:solidFill>
                <a:schemeClr val="accent2"/>
              </a:solidFill>
            </a:endParaRPr>
          </a:p>
        </p:txBody>
      </p:sp>
      <p:pic>
        <p:nvPicPr>
          <p:cNvPr id="39" name="Рисунок 38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7091" y="1139373"/>
            <a:ext cx="1993714" cy="2191659"/>
          </a:xfrm>
          <a:prstGeom prst="rect">
            <a:avLst/>
          </a:prstGeom>
        </p:spPr>
      </p:pic>
      <p:sp>
        <p:nvSpPr>
          <p:cNvPr id="40" name="Прямоугольник с двумя учесеченными противолежащими углами 9">
            <a:extLst>
              <a:ext uri="{FF2B5EF4-FFF2-40B4-BE49-F238E27FC236}">
                <a16:creationId xmlns:a16="http://schemas.microsoft.com/office/drawing/2014/main" id="{A588FF60-B556-13B0-1F84-F39798FCCFFC}"/>
              </a:ext>
            </a:extLst>
          </p:cNvPr>
          <p:cNvSpPr/>
          <p:nvPr/>
        </p:nvSpPr>
        <p:spPr>
          <a:xfrm>
            <a:off x="6096000" y="3619076"/>
            <a:ext cx="5761038" cy="2581700"/>
          </a:xfrm>
          <a:prstGeom prst="snip2DiagRect">
            <a:avLst>
              <a:gd name="adj1" fmla="val 0"/>
              <a:gd name="adj2" fmla="val 5972"/>
            </a:avLst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ru-RU" b="1" dirty="0">
              <a:solidFill>
                <a:schemeClr val="accent2"/>
              </a:solidFill>
            </a:endParaRPr>
          </a:p>
        </p:txBody>
      </p:sp>
      <p:sp>
        <p:nvSpPr>
          <p:cNvPr id="41" name="Текст 8">
            <a:extLst>
              <a:ext uri="{FF2B5EF4-FFF2-40B4-BE49-F238E27FC236}">
                <a16:creationId xmlns:a16="http://schemas.microsoft.com/office/drawing/2014/main" id="{79C36659-3CC2-1809-328B-B1EADACF56A8}"/>
              </a:ext>
            </a:extLst>
          </p:cNvPr>
          <p:cNvSpPr txBox="1">
            <a:spLocks/>
          </p:cNvSpPr>
          <p:nvPr/>
        </p:nvSpPr>
        <p:spPr>
          <a:xfrm>
            <a:off x="6474783" y="4375230"/>
            <a:ext cx="4945565" cy="1542491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144688" indent="-144688" algn="l" defTabSz="578755" rtl="0" eaLnBrk="1" latinLnBrk="0" hangingPunct="1">
              <a:lnSpc>
                <a:spcPct val="90000"/>
              </a:lnSpc>
              <a:spcBef>
                <a:spcPts val="631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34067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271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44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9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200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576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95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334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71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dirty="0" smtClean="0"/>
              <a:t>Необходимо разобраться с масштабируемостью системы. Помимо этого, сейчас система получает информацию по </a:t>
            </a:r>
            <a:r>
              <a:rPr lang="en-US" dirty="0" smtClean="0"/>
              <a:t>API</a:t>
            </a:r>
            <a:r>
              <a:rPr lang="ru-RU" dirty="0" smtClean="0"/>
              <a:t> – происходит загрузка файлов в браузере с отдельного сайта клиента. Необходимо разработать систему взаимодействия с видеокамерой в режиме «онлайн».</a:t>
            </a:r>
            <a:endParaRPr lang="ru-RU" dirty="0"/>
          </a:p>
        </p:txBody>
      </p:sp>
      <p:sp>
        <p:nvSpPr>
          <p:cNvPr id="42" name="Текст 8">
            <a:extLst>
              <a:ext uri="{FF2B5EF4-FFF2-40B4-BE49-F238E27FC236}">
                <a16:creationId xmlns:a16="http://schemas.microsoft.com/office/drawing/2014/main" id="{172DB980-DE27-CB70-D229-6DDA98C418EF}"/>
              </a:ext>
            </a:extLst>
          </p:cNvPr>
          <p:cNvSpPr txBox="1">
            <a:spLocks/>
          </p:cNvSpPr>
          <p:nvPr/>
        </p:nvSpPr>
        <p:spPr>
          <a:xfrm>
            <a:off x="6163496" y="3846321"/>
            <a:ext cx="5629858" cy="528909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144688" indent="-144688" algn="l" defTabSz="578755" rtl="0" eaLnBrk="1" latinLnBrk="0" hangingPunct="1">
              <a:lnSpc>
                <a:spcPct val="90000"/>
              </a:lnSpc>
              <a:spcBef>
                <a:spcPts val="631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34067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271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44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9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200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576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95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334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71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b="1" dirty="0">
                <a:solidFill>
                  <a:schemeClr val="accent2"/>
                </a:solidFill>
              </a:rPr>
              <a:t>Как вы планируете дальше использовать </a:t>
            </a:r>
            <a:br>
              <a:rPr lang="ru-RU" b="1" dirty="0">
                <a:solidFill>
                  <a:schemeClr val="accent2"/>
                </a:solidFill>
              </a:rPr>
            </a:br>
            <a:r>
              <a:rPr lang="ru-RU" b="1" dirty="0">
                <a:solidFill>
                  <a:schemeClr val="accent2"/>
                </a:solidFill>
              </a:rPr>
              <a:t>или развивать ваше решение:</a:t>
            </a:r>
          </a:p>
        </p:txBody>
      </p:sp>
      <p:pic>
        <p:nvPicPr>
          <p:cNvPr id="23" name="Рисунок 22"/>
          <p:cNvPicPr>
            <a:picLocks noChangeAspect="1"/>
          </p:cNvPicPr>
          <p:nvPr/>
        </p:nvPicPr>
        <p:blipFill>
          <a:blip r:embed="rId5"/>
          <a:srcRect t="13526" b="13526"/>
          <a:stretch>
            <a:fillRect/>
          </a:stretch>
        </p:blipFill>
        <p:spPr>
          <a:xfrm>
            <a:off x="6922762" y="1139373"/>
            <a:ext cx="2158147" cy="2191659"/>
          </a:xfrm>
          <a:prstGeom prst="rect">
            <a:avLst/>
          </a:prstGeom>
        </p:spPr>
      </p:pic>
      <p:sp>
        <p:nvSpPr>
          <p:cNvPr id="19" name="Заголовок 6">
            <a:extLst>
              <a:ext uri="{FF2B5EF4-FFF2-40B4-BE49-F238E27FC236}">
                <a16:creationId xmlns:a16="http://schemas.microsoft.com/office/drawing/2014/main" id="{A8302BF4-F579-F30C-0D0B-9EC587DE2A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214" y="449787"/>
            <a:ext cx="9862734" cy="376138"/>
          </a:xfrm>
        </p:spPr>
        <p:txBody>
          <a:bodyPr/>
          <a:lstStyle/>
          <a:p>
            <a:r>
              <a:rPr lang="ru-RU" dirty="0" smtClean="0">
                <a:latin typeface="+mn-lt"/>
              </a:rPr>
              <a:t>КОМАНДА «САМОДЕЛЬНОЕ </a:t>
            </a:r>
            <a:r>
              <a:rPr lang="en-US" dirty="0" smtClean="0">
                <a:latin typeface="+mn-lt"/>
              </a:rPr>
              <a:t>IT</a:t>
            </a:r>
            <a:r>
              <a:rPr lang="ru-RU" dirty="0" smtClean="0">
                <a:latin typeface="+mn-lt"/>
              </a:rPr>
              <a:t>»</a:t>
            </a:r>
            <a:endParaRPr lang="ru-RU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22147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9AC977F-019F-1EBC-A1EC-CEAA645B59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Прямоугольник с двумя учесеченными противолежащими углами 18">
            <a:extLst>
              <a:ext uri="{FF2B5EF4-FFF2-40B4-BE49-F238E27FC236}">
                <a16:creationId xmlns:a16="http://schemas.microsoft.com/office/drawing/2014/main" id="{DB144DF4-BC6C-6132-A6AB-EA6D85FCF051}"/>
              </a:ext>
            </a:extLst>
          </p:cNvPr>
          <p:cNvSpPr/>
          <p:nvPr/>
        </p:nvSpPr>
        <p:spPr>
          <a:xfrm>
            <a:off x="2984618" y="4142793"/>
            <a:ext cx="2664000" cy="2121373"/>
          </a:xfrm>
          <a:prstGeom prst="snip2DiagRect">
            <a:avLst>
              <a:gd name="adj1" fmla="val 0"/>
              <a:gd name="adj2" fmla="val 7966"/>
            </a:avLst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ru-RU" b="1" dirty="0" smtClean="0">
                <a:solidFill>
                  <a:schemeClr val="accent2"/>
                </a:solidFill>
              </a:rPr>
              <a:t>Александр Мананников</a:t>
            </a:r>
            <a:endParaRPr lang="ru-RU" b="1" dirty="0">
              <a:solidFill>
                <a:schemeClr val="accent2"/>
              </a:solidFill>
            </a:endParaRPr>
          </a:p>
        </p:txBody>
      </p:sp>
      <p:sp>
        <p:nvSpPr>
          <p:cNvPr id="20" name="Прямоугольник с двумя учесеченными противолежащими углами 19">
            <a:extLst>
              <a:ext uri="{FF2B5EF4-FFF2-40B4-BE49-F238E27FC236}">
                <a16:creationId xmlns:a16="http://schemas.microsoft.com/office/drawing/2014/main" id="{64147576-183D-C3F3-7CE0-A1EC79C248D4}"/>
              </a:ext>
            </a:extLst>
          </p:cNvPr>
          <p:cNvSpPr/>
          <p:nvPr/>
        </p:nvSpPr>
        <p:spPr>
          <a:xfrm>
            <a:off x="6667598" y="4142794"/>
            <a:ext cx="2663999" cy="2121372"/>
          </a:xfrm>
          <a:prstGeom prst="snip2DiagRect">
            <a:avLst>
              <a:gd name="adj1" fmla="val 0"/>
              <a:gd name="adj2" fmla="val 7966"/>
            </a:avLst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ru-RU" b="1" dirty="0" smtClean="0">
                <a:solidFill>
                  <a:schemeClr val="accent2"/>
                </a:solidFill>
              </a:rPr>
              <a:t>Светлана </a:t>
            </a:r>
            <a:r>
              <a:rPr lang="ru-RU" b="1" dirty="0" err="1" smtClean="0">
                <a:solidFill>
                  <a:schemeClr val="accent2"/>
                </a:solidFill>
              </a:rPr>
              <a:t>Хорольская</a:t>
            </a:r>
            <a:endParaRPr lang="ru-RU" b="1" dirty="0">
              <a:solidFill>
                <a:schemeClr val="accent2"/>
              </a:solidFill>
            </a:endParaRPr>
          </a:p>
        </p:txBody>
      </p:sp>
      <p:sp>
        <p:nvSpPr>
          <p:cNvPr id="8" name="Прямоугольник с одним усеченным углом 7">
            <a:extLst>
              <a:ext uri="{FF2B5EF4-FFF2-40B4-BE49-F238E27FC236}">
                <a16:creationId xmlns:a16="http://schemas.microsoft.com/office/drawing/2014/main" id="{201EAA2F-F365-D286-8F39-7CDE264CD87F}"/>
              </a:ext>
            </a:extLst>
          </p:cNvPr>
          <p:cNvSpPr/>
          <p:nvPr/>
        </p:nvSpPr>
        <p:spPr>
          <a:xfrm>
            <a:off x="2984618" y="1332597"/>
            <a:ext cx="2664000" cy="2436970"/>
          </a:xfrm>
          <a:prstGeom prst="snip1Rect">
            <a:avLst/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ru-RU" b="1" dirty="0">
              <a:solidFill>
                <a:schemeClr val="accent2"/>
              </a:solidFill>
            </a:endParaRPr>
          </a:p>
        </p:txBody>
      </p:sp>
      <p:sp>
        <p:nvSpPr>
          <p:cNvPr id="10" name="Прямоугольник с одним усеченным углом 9">
            <a:extLst>
              <a:ext uri="{FF2B5EF4-FFF2-40B4-BE49-F238E27FC236}">
                <a16:creationId xmlns:a16="http://schemas.microsoft.com/office/drawing/2014/main" id="{A848CFE2-BF35-4DA4-FC48-6FD3A2D58765}"/>
              </a:ext>
            </a:extLst>
          </p:cNvPr>
          <p:cNvSpPr/>
          <p:nvPr/>
        </p:nvSpPr>
        <p:spPr>
          <a:xfrm>
            <a:off x="6667598" y="1332597"/>
            <a:ext cx="2664000" cy="2436970"/>
          </a:xfrm>
          <a:prstGeom prst="snip1Rect">
            <a:avLst/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ru-RU" b="1" dirty="0">
              <a:solidFill>
                <a:schemeClr val="accent2"/>
              </a:solidFill>
            </a:endParaRPr>
          </a:p>
        </p:txBody>
      </p:sp>
      <p:pic>
        <p:nvPicPr>
          <p:cNvPr id="4" name="Рисунок 3"/>
          <p:cNvPicPr>
            <a:picLocks noGrp="1" noChangeAspect="1"/>
          </p:cNvPicPr>
          <p:nvPr>
            <p:ph type="pic" sz="quarter" idx="4294967295"/>
          </p:nvPr>
        </p:nvPicPr>
        <p:blipFill>
          <a:blip r:embed="rId4"/>
          <a:srcRect t="13526" b="13526"/>
          <a:stretch>
            <a:fillRect/>
          </a:stretch>
        </p:blipFill>
        <p:spPr>
          <a:xfrm>
            <a:off x="3208338" y="1522413"/>
            <a:ext cx="2232025" cy="2100262"/>
          </a:xfrm>
          <a:prstGeom prst="rect">
            <a:avLst/>
          </a:prstGeom>
        </p:spPr>
      </p:pic>
      <p:pic>
        <p:nvPicPr>
          <p:cNvPr id="27" name="Рисунок 26"/>
          <p:cNvPicPr>
            <a:picLocks noGrp="1" noChangeAspect="1"/>
          </p:cNvPicPr>
          <p:nvPr>
            <p:ph type="pic" sz="quarter" idx="4294967295"/>
          </p:nvPr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82" b="7382"/>
          <a:stretch>
            <a:fillRect/>
          </a:stretch>
        </p:blipFill>
        <p:spPr>
          <a:xfrm>
            <a:off x="6800020" y="1522412"/>
            <a:ext cx="2241356" cy="2100113"/>
          </a:xfrm>
        </p:spPr>
      </p:pic>
      <p:sp>
        <p:nvSpPr>
          <p:cNvPr id="9" name="Текст 8">
            <a:extLst>
              <a:ext uri="{FF2B5EF4-FFF2-40B4-BE49-F238E27FC236}">
                <a16:creationId xmlns:a16="http://schemas.microsoft.com/office/drawing/2014/main" id="{8392728C-0D28-63FE-46DB-BBDA5226DAE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322494" y="5010695"/>
            <a:ext cx="2118058" cy="1225988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§"/>
            </a:pPr>
            <a:r>
              <a:rPr lang="ru-RU" dirty="0" smtClean="0"/>
              <a:t>Капитан</a:t>
            </a:r>
          </a:p>
          <a:p>
            <a:pPr>
              <a:buFont typeface="Wingdings" pitchFamily="2" charset="2"/>
              <a:buChar char="§"/>
            </a:pPr>
            <a:r>
              <a:rPr lang="en-US" dirty="0" smtClean="0"/>
              <a:t>Backend Developer</a:t>
            </a:r>
            <a:endParaRPr lang="ru-RU" dirty="0"/>
          </a:p>
          <a:p>
            <a:r>
              <a:rPr lang="en-US" dirty="0"/>
              <a:t>@</a:t>
            </a:r>
            <a:r>
              <a:rPr lang="en-US" dirty="0" err="1"/>
              <a:t>jucdfdvrb</a:t>
            </a:r>
            <a:endParaRPr lang="ru-RU" dirty="0"/>
          </a:p>
          <a:p>
            <a:pPr>
              <a:buFont typeface="Wingdings" pitchFamily="2" charset="2"/>
              <a:buChar char="§"/>
            </a:pPr>
            <a:r>
              <a:rPr lang="en-US" dirty="0" smtClean="0"/>
              <a:t>89204079531</a:t>
            </a:r>
            <a:endParaRPr lang="ru-RU" dirty="0"/>
          </a:p>
        </p:txBody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id="{09FA2196-9D34-827B-ACEA-0E5E945660FC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89421" y="5010695"/>
            <a:ext cx="2051955" cy="1179897"/>
          </a:xfrm>
        </p:spPr>
        <p:txBody>
          <a:bodyPr>
            <a:normAutofit/>
          </a:bodyPr>
          <a:lstStyle/>
          <a:p>
            <a:r>
              <a:rPr lang="ru-RU" dirty="0" smtClean="0"/>
              <a:t>Помощник капитана</a:t>
            </a:r>
          </a:p>
          <a:p>
            <a:r>
              <a:rPr lang="en-US" dirty="0" smtClean="0"/>
              <a:t>ML Developer</a:t>
            </a:r>
            <a:endParaRPr lang="ru-RU" dirty="0"/>
          </a:p>
          <a:p>
            <a:r>
              <a:rPr lang="en-US" dirty="0"/>
              <a:t>@</a:t>
            </a:r>
            <a:r>
              <a:rPr lang="en-US" dirty="0" err="1"/>
              <a:t>svkhorol</a:t>
            </a:r>
            <a:endParaRPr lang="ru-RU" dirty="0"/>
          </a:p>
          <a:p>
            <a:r>
              <a:rPr lang="en-US" dirty="0" smtClean="0"/>
              <a:t>89507504004</a:t>
            </a:r>
            <a:endParaRPr lang="ru-RU" dirty="0"/>
          </a:p>
          <a:p>
            <a:endParaRPr lang="ru-RU" dirty="0"/>
          </a:p>
        </p:txBody>
      </p:sp>
      <p:sp>
        <p:nvSpPr>
          <p:cNvPr id="12" name="Заголовок 6">
            <a:extLst>
              <a:ext uri="{FF2B5EF4-FFF2-40B4-BE49-F238E27FC236}">
                <a16:creationId xmlns:a16="http://schemas.microsoft.com/office/drawing/2014/main" id="{A8302BF4-F579-F30C-0D0B-9EC587DE2A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214" y="449787"/>
            <a:ext cx="9862734" cy="376138"/>
          </a:xfrm>
        </p:spPr>
        <p:txBody>
          <a:bodyPr/>
          <a:lstStyle/>
          <a:p>
            <a:r>
              <a:rPr lang="ru-RU" dirty="0" smtClean="0">
                <a:latin typeface="+mn-lt"/>
              </a:rPr>
              <a:t>КОМАНДА «САМОДЕЛЬНОЕ </a:t>
            </a:r>
            <a:r>
              <a:rPr lang="en-US" dirty="0" smtClean="0">
                <a:latin typeface="+mn-lt"/>
              </a:rPr>
              <a:t>IT</a:t>
            </a:r>
            <a:r>
              <a:rPr lang="ru-RU" dirty="0" smtClean="0">
                <a:latin typeface="+mn-lt"/>
              </a:rPr>
              <a:t>»</a:t>
            </a:r>
            <a:endParaRPr lang="ru-RU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80134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112D283-FCC2-40D9-9CEA-EF1BD3595E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Прямоугольник с двумя учесеченными противолежащими углами 34">
            <a:extLst>
              <a:ext uri="{FF2B5EF4-FFF2-40B4-BE49-F238E27FC236}">
                <a16:creationId xmlns:a16="http://schemas.microsoft.com/office/drawing/2014/main" id="{3982CAB9-CDEF-3A8E-5FFE-F886E7DC8FAC}"/>
              </a:ext>
            </a:extLst>
          </p:cNvPr>
          <p:cNvSpPr/>
          <p:nvPr/>
        </p:nvSpPr>
        <p:spPr>
          <a:xfrm>
            <a:off x="371214" y="1016000"/>
            <a:ext cx="5364424" cy="2581700"/>
          </a:xfrm>
          <a:prstGeom prst="snip2DiagRect">
            <a:avLst>
              <a:gd name="adj1" fmla="val 0"/>
              <a:gd name="adj2" fmla="val 7966"/>
            </a:avLst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ru-RU" b="1" dirty="0">
              <a:solidFill>
                <a:schemeClr val="accent2"/>
              </a:solidFill>
            </a:endParaRPr>
          </a:p>
        </p:txBody>
      </p:sp>
      <p:sp>
        <p:nvSpPr>
          <p:cNvPr id="37" name="Текст 8">
            <a:extLst>
              <a:ext uri="{FF2B5EF4-FFF2-40B4-BE49-F238E27FC236}">
                <a16:creationId xmlns:a16="http://schemas.microsoft.com/office/drawing/2014/main" id="{C7B87D78-5037-F48A-F05C-8E80D4A5A4D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40513" y="1708397"/>
            <a:ext cx="4425822" cy="934263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ru-RU" dirty="0"/>
              <a:t>Мы — команда, которую </a:t>
            </a:r>
            <a:r>
              <a:rPr lang="ru-RU" dirty="0" smtClean="0"/>
              <a:t>объединяет </a:t>
            </a:r>
            <a:r>
              <a:rPr lang="ru-RU" dirty="0"/>
              <a:t>не только работа, но и жизнь</a:t>
            </a:r>
            <a:r>
              <a:rPr lang="ru-RU" dirty="0" smtClean="0"/>
              <a:t>. Мы – семья. </a:t>
            </a:r>
            <a:r>
              <a:rPr lang="ru-RU" dirty="0"/>
              <a:t>Вместе мы — как </a:t>
            </a:r>
            <a:r>
              <a:rPr lang="ru-RU" dirty="0" smtClean="0"/>
              <a:t>две шестеренки </a:t>
            </a:r>
            <a:r>
              <a:rPr lang="ru-RU" dirty="0"/>
              <a:t>в одном механизме: </a:t>
            </a:r>
            <a:r>
              <a:rPr lang="ru-RU" dirty="0" smtClean="0"/>
              <a:t>разные, но подходящие </a:t>
            </a:r>
            <a:r>
              <a:rPr lang="ru-RU" dirty="0"/>
              <a:t>друг другу, чтобы </a:t>
            </a:r>
            <a:r>
              <a:rPr lang="ru-RU" dirty="0" smtClean="0"/>
              <a:t>мотивировать друг друга.</a:t>
            </a:r>
            <a:endParaRPr lang="ru-RU" dirty="0"/>
          </a:p>
        </p:txBody>
      </p:sp>
      <p:sp>
        <p:nvSpPr>
          <p:cNvPr id="38" name="Текст 8">
            <a:extLst>
              <a:ext uri="{FF2B5EF4-FFF2-40B4-BE49-F238E27FC236}">
                <a16:creationId xmlns:a16="http://schemas.microsoft.com/office/drawing/2014/main" id="{BAD76A99-219B-023F-35AA-74EDFF6A51FC}"/>
              </a:ext>
            </a:extLst>
          </p:cNvPr>
          <p:cNvSpPr txBox="1">
            <a:spLocks/>
          </p:cNvSpPr>
          <p:nvPr/>
        </p:nvSpPr>
        <p:spPr>
          <a:xfrm>
            <a:off x="1558339" y="1279645"/>
            <a:ext cx="2990173" cy="35393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144688" indent="-144688" algn="l" defTabSz="578755" rtl="0" eaLnBrk="1" latinLnBrk="0" hangingPunct="1">
              <a:lnSpc>
                <a:spcPct val="90000"/>
              </a:lnSpc>
              <a:spcBef>
                <a:spcPts val="631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34067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271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44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9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200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576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95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334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71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b="1" dirty="0">
                <a:solidFill>
                  <a:schemeClr val="accent2"/>
                </a:solidFill>
              </a:rPr>
              <a:t>Краткая история команды:</a:t>
            </a:r>
          </a:p>
        </p:txBody>
      </p:sp>
      <p:sp>
        <p:nvSpPr>
          <p:cNvPr id="39" name="Прямоугольник с двумя учесеченными противолежащими углами 38">
            <a:extLst>
              <a:ext uri="{FF2B5EF4-FFF2-40B4-BE49-F238E27FC236}">
                <a16:creationId xmlns:a16="http://schemas.microsoft.com/office/drawing/2014/main" id="{1E07537C-8583-F5E2-35CB-73C7FC251F50}"/>
              </a:ext>
            </a:extLst>
          </p:cNvPr>
          <p:cNvSpPr/>
          <p:nvPr/>
        </p:nvSpPr>
        <p:spPr>
          <a:xfrm>
            <a:off x="371214" y="3936163"/>
            <a:ext cx="11485824" cy="2264611"/>
          </a:xfrm>
          <a:prstGeom prst="snip2DiagRect">
            <a:avLst>
              <a:gd name="adj1" fmla="val 0"/>
              <a:gd name="adj2" fmla="val 5972"/>
            </a:avLst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ru-RU" b="1" dirty="0">
              <a:solidFill>
                <a:schemeClr val="accent2"/>
              </a:solidFill>
            </a:endParaRPr>
          </a:p>
        </p:txBody>
      </p:sp>
      <p:sp>
        <p:nvSpPr>
          <p:cNvPr id="40" name="Текст 8">
            <a:extLst>
              <a:ext uri="{FF2B5EF4-FFF2-40B4-BE49-F238E27FC236}">
                <a16:creationId xmlns:a16="http://schemas.microsoft.com/office/drawing/2014/main" id="{A812662F-49C9-0A37-1671-EE5E187C65D2}"/>
              </a:ext>
            </a:extLst>
          </p:cNvPr>
          <p:cNvSpPr txBox="1">
            <a:spLocks/>
          </p:cNvSpPr>
          <p:nvPr/>
        </p:nvSpPr>
        <p:spPr>
          <a:xfrm>
            <a:off x="2469576" y="4905560"/>
            <a:ext cx="7318749" cy="105536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144688" indent="-144688" algn="l" defTabSz="578755" rtl="0" eaLnBrk="1" latinLnBrk="0" hangingPunct="1">
              <a:lnSpc>
                <a:spcPct val="90000"/>
              </a:lnSpc>
              <a:spcBef>
                <a:spcPts val="631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34067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271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44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9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200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576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95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334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71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dirty="0"/>
              <a:t>Мы прошли полный цикл разработки: спроектировали </a:t>
            </a:r>
            <a:r>
              <a:rPr lang="ru-RU" dirty="0" smtClean="0"/>
              <a:t>и реализовали кросс-серверную </a:t>
            </a:r>
            <a:r>
              <a:rPr lang="ru-RU" dirty="0"/>
              <a:t>архитектуру, создали тестовый </a:t>
            </a:r>
            <a:r>
              <a:rPr lang="ru-RU" dirty="0" smtClean="0"/>
              <a:t>клиент и сервер, </a:t>
            </a:r>
            <a:r>
              <a:rPr lang="ru-RU" dirty="0"/>
              <a:t>реализовали асинхронную обработку, упаковали решение в </a:t>
            </a:r>
            <a:r>
              <a:rPr lang="ru-RU" dirty="0" err="1"/>
              <a:t>Docker</a:t>
            </a:r>
            <a:r>
              <a:rPr lang="ru-RU" dirty="0"/>
              <a:t> и успешно развернули на внешнем хостинге.</a:t>
            </a:r>
          </a:p>
        </p:txBody>
      </p:sp>
      <p:sp>
        <p:nvSpPr>
          <p:cNvPr id="41" name="Текст 8">
            <a:extLst>
              <a:ext uri="{FF2B5EF4-FFF2-40B4-BE49-F238E27FC236}">
                <a16:creationId xmlns:a16="http://schemas.microsoft.com/office/drawing/2014/main" id="{1AF2119E-43D8-37AF-C511-A59B0DD883B0}"/>
              </a:ext>
            </a:extLst>
          </p:cNvPr>
          <p:cNvSpPr txBox="1">
            <a:spLocks/>
          </p:cNvSpPr>
          <p:nvPr/>
        </p:nvSpPr>
        <p:spPr>
          <a:xfrm>
            <a:off x="716692" y="4176037"/>
            <a:ext cx="10824519" cy="56778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144688" indent="-144688" algn="l" defTabSz="578755" rtl="0" eaLnBrk="1" latinLnBrk="0" hangingPunct="1">
              <a:lnSpc>
                <a:spcPct val="90000"/>
              </a:lnSpc>
              <a:spcBef>
                <a:spcPts val="631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34067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271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44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9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200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576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95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334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71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b="1" dirty="0">
                <a:solidFill>
                  <a:schemeClr val="accent2"/>
                </a:solidFill>
              </a:rPr>
              <a:t>С какими основными сложностями или вызовами </a:t>
            </a:r>
          </a:p>
          <a:p>
            <a:pPr marL="0" indent="0" algn="ctr">
              <a:buNone/>
            </a:pPr>
            <a:r>
              <a:rPr lang="ru-RU" b="1" dirty="0">
                <a:solidFill>
                  <a:schemeClr val="accent2"/>
                </a:solidFill>
              </a:rPr>
              <a:t>вы столкнулись и как их преодолели?</a:t>
            </a:r>
          </a:p>
        </p:txBody>
      </p:sp>
      <p:sp>
        <p:nvSpPr>
          <p:cNvPr id="42" name="Прямоугольник с двумя учесеченными противолежащими углами 41">
            <a:extLst>
              <a:ext uri="{FF2B5EF4-FFF2-40B4-BE49-F238E27FC236}">
                <a16:creationId xmlns:a16="http://schemas.microsoft.com/office/drawing/2014/main" id="{A3083F99-8301-BC13-38FA-1AC792139512}"/>
              </a:ext>
            </a:extLst>
          </p:cNvPr>
          <p:cNvSpPr/>
          <p:nvPr/>
        </p:nvSpPr>
        <p:spPr>
          <a:xfrm>
            <a:off x="6096000" y="1016000"/>
            <a:ext cx="5761038" cy="2581700"/>
          </a:xfrm>
          <a:prstGeom prst="snip2DiagRect">
            <a:avLst>
              <a:gd name="adj1" fmla="val 0"/>
              <a:gd name="adj2" fmla="val 5972"/>
            </a:avLst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ru-RU" b="1" dirty="0">
              <a:solidFill>
                <a:schemeClr val="accent2"/>
              </a:solidFill>
            </a:endParaRPr>
          </a:p>
        </p:txBody>
      </p:sp>
      <p:sp>
        <p:nvSpPr>
          <p:cNvPr id="43" name="Текст 8">
            <a:extLst>
              <a:ext uri="{FF2B5EF4-FFF2-40B4-BE49-F238E27FC236}">
                <a16:creationId xmlns:a16="http://schemas.microsoft.com/office/drawing/2014/main" id="{819ADE62-86A0-41CF-FEBE-6AC207E6AB95}"/>
              </a:ext>
            </a:extLst>
          </p:cNvPr>
          <p:cNvSpPr txBox="1">
            <a:spLocks/>
          </p:cNvSpPr>
          <p:nvPr/>
        </p:nvSpPr>
        <p:spPr>
          <a:xfrm>
            <a:off x="6474783" y="1772154"/>
            <a:ext cx="4945565" cy="1078529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144688" indent="-144688" algn="l" defTabSz="578755" rtl="0" eaLnBrk="1" latinLnBrk="0" hangingPunct="1">
              <a:lnSpc>
                <a:spcPct val="90000"/>
              </a:lnSpc>
              <a:spcBef>
                <a:spcPts val="631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34067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271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44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9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200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576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95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334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71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dirty="0" smtClean="0"/>
              <a:t>Мы хотели реализовать действующий </a:t>
            </a:r>
            <a:r>
              <a:rPr lang="ru-RU" dirty="0"/>
              <a:t>прототип распределённой системы. Это </a:t>
            </a:r>
            <a:r>
              <a:rPr lang="ru-RU" dirty="0" smtClean="0"/>
              <a:t>даст понимание работы не только </a:t>
            </a:r>
            <a:r>
              <a:rPr lang="ru-RU" dirty="0"/>
              <a:t>абстрактных возможностей модели, а </a:t>
            </a:r>
            <a:r>
              <a:rPr lang="ru-RU" dirty="0" smtClean="0"/>
              <a:t>позволит продемонстрировать функциональные возможности в </a:t>
            </a:r>
            <a:r>
              <a:rPr lang="ru-RU" dirty="0"/>
              <a:t>составе более крупной ИТ-инфраструктуры.</a:t>
            </a:r>
          </a:p>
        </p:txBody>
      </p:sp>
      <p:sp>
        <p:nvSpPr>
          <p:cNvPr id="44" name="Текст 8">
            <a:extLst>
              <a:ext uri="{FF2B5EF4-FFF2-40B4-BE49-F238E27FC236}">
                <a16:creationId xmlns:a16="http://schemas.microsoft.com/office/drawing/2014/main" id="{A0EBDB05-E223-F4C0-4AF4-743B80D718E1}"/>
              </a:ext>
            </a:extLst>
          </p:cNvPr>
          <p:cNvSpPr txBox="1">
            <a:spLocks/>
          </p:cNvSpPr>
          <p:nvPr/>
        </p:nvSpPr>
        <p:spPr>
          <a:xfrm>
            <a:off x="6163496" y="1243245"/>
            <a:ext cx="5629858" cy="528909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144688" indent="-144688" algn="l" defTabSz="578755" rtl="0" eaLnBrk="1" latinLnBrk="0" hangingPunct="1">
              <a:lnSpc>
                <a:spcPct val="90000"/>
              </a:lnSpc>
              <a:spcBef>
                <a:spcPts val="631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34067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271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44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9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200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576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95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334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71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b="1" dirty="0">
                <a:solidFill>
                  <a:schemeClr val="accent2"/>
                </a:solidFill>
              </a:rPr>
              <a:t>Почему вы выбрали именно эту задачу из предложенных на хакатоне?</a:t>
            </a:r>
          </a:p>
        </p:txBody>
      </p:sp>
      <p:sp>
        <p:nvSpPr>
          <p:cNvPr id="13" name="Заголовок 6">
            <a:extLst>
              <a:ext uri="{FF2B5EF4-FFF2-40B4-BE49-F238E27FC236}">
                <a16:creationId xmlns:a16="http://schemas.microsoft.com/office/drawing/2014/main" id="{A8302BF4-F579-F30C-0D0B-9EC587DE2A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214" y="449787"/>
            <a:ext cx="9862734" cy="376138"/>
          </a:xfrm>
        </p:spPr>
        <p:txBody>
          <a:bodyPr/>
          <a:lstStyle/>
          <a:p>
            <a:r>
              <a:rPr lang="ru-RU" dirty="0" smtClean="0">
                <a:latin typeface="+mn-lt"/>
              </a:rPr>
              <a:t>КОМАНДА «САМОДЕЛЬНОЕ </a:t>
            </a:r>
            <a:r>
              <a:rPr lang="en-US" dirty="0" smtClean="0">
                <a:latin typeface="+mn-lt"/>
              </a:rPr>
              <a:t>IT</a:t>
            </a:r>
            <a:r>
              <a:rPr lang="ru-RU" dirty="0" smtClean="0">
                <a:latin typeface="+mn-lt"/>
              </a:rPr>
              <a:t>»</a:t>
            </a:r>
            <a:endParaRPr lang="ru-RU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35511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Заголовок 1">
            <a:extLst>
              <a:ext uri="{FF2B5EF4-FFF2-40B4-BE49-F238E27FC236}">
                <a16:creationId xmlns:a16="http://schemas.microsoft.com/office/drawing/2014/main" id="{A2C84892-C5B3-4A71-B736-6389597F79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532" y="421226"/>
            <a:ext cx="9862734" cy="376138"/>
          </a:xfrm>
        </p:spPr>
        <p:txBody>
          <a:bodyPr/>
          <a:lstStyle/>
          <a:p>
            <a:r>
              <a:rPr lang="ru-RU" dirty="0" smtClean="0">
                <a:solidFill>
                  <a:schemeClr val="accent6"/>
                </a:solidFill>
                <a:latin typeface="+mn-lt"/>
              </a:rPr>
              <a:t>Задачи</a:t>
            </a:r>
            <a:endParaRPr lang="ru-RU" dirty="0">
              <a:solidFill>
                <a:schemeClr val="accent6"/>
              </a:solidFill>
              <a:latin typeface="+mn-lt"/>
            </a:endParaRPr>
          </a:p>
        </p:txBody>
      </p:sp>
      <p:sp>
        <p:nvSpPr>
          <p:cNvPr id="25" name="Прямоугольник 24"/>
          <p:cNvSpPr/>
          <p:nvPr/>
        </p:nvSpPr>
        <p:spPr>
          <a:xfrm>
            <a:off x="1216324" y="1437379"/>
            <a:ext cx="1035169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dirty="0" smtClean="0">
                <a:solidFill>
                  <a:schemeClr val="accent6"/>
                </a:solidFill>
                <a:cs typeface="Amatic SC" panose="00000500000000000000" pitchFamily="2" charset="-79"/>
              </a:rPr>
              <a:t>- </a:t>
            </a:r>
            <a:r>
              <a:rPr lang="ru-RU" sz="1400" dirty="0">
                <a:solidFill>
                  <a:schemeClr val="accent6"/>
                </a:solidFill>
                <a:cs typeface="Amatic SC" panose="00000500000000000000" pitchFamily="2" charset="-79"/>
              </a:rPr>
              <a:t>Модели </a:t>
            </a:r>
            <a:r>
              <a:rPr lang="ru-RU" sz="1400" dirty="0">
                <a:solidFill>
                  <a:schemeClr val="accent6"/>
                </a:solidFill>
                <a:cs typeface="Amatic SC" panose="00000500000000000000" pitchFamily="2" charset="-79"/>
              </a:rPr>
              <a:t>компьютерного зрения для точного распознавания инструментов</a:t>
            </a:r>
          </a:p>
          <a:p>
            <a:r>
              <a:rPr lang="ru-RU" sz="1400" dirty="0">
                <a:solidFill>
                  <a:schemeClr val="accent6"/>
                </a:solidFill>
                <a:cs typeface="Amatic SC" panose="00000500000000000000" pitchFamily="2" charset="-79"/>
              </a:rPr>
              <a:t>- </a:t>
            </a:r>
            <a:r>
              <a:rPr lang="ru-RU" sz="1400" dirty="0" err="1">
                <a:solidFill>
                  <a:schemeClr val="accent6"/>
                </a:solidFill>
                <a:cs typeface="Amatic SC" panose="00000500000000000000" pitchFamily="2" charset="-79"/>
              </a:rPr>
              <a:t>Бэкенд</a:t>
            </a:r>
            <a:r>
              <a:rPr lang="ru-RU" sz="1400" dirty="0">
                <a:solidFill>
                  <a:schemeClr val="accent6"/>
                </a:solidFill>
                <a:cs typeface="Amatic SC" panose="00000500000000000000" pitchFamily="2" charset="-79"/>
              </a:rPr>
              <a:t>-сервиса </a:t>
            </a:r>
            <a:r>
              <a:rPr lang="ru-RU" sz="1400" dirty="0" err="1" smtClean="0">
                <a:solidFill>
                  <a:schemeClr val="accent6"/>
                </a:solidFill>
                <a:cs typeface="Amatic SC" panose="00000500000000000000" pitchFamily="2" charset="-79"/>
              </a:rPr>
              <a:t>AeroToolKit</a:t>
            </a:r>
            <a:r>
              <a:rPr lang="ru-RU" sz="1400" dirty="0" smtClean="0">
                <a:solidFill>
                  <a:schemeClr val="accent6"/>
                </a:solidFill>
                <a:cs typeface="Amatic SC" panose="00000500000000000000" pitchFamily="2" charset="-79"/>
              </a:rPr>
              <a:t>  </a:t>
            </a:r>
            <a:r>
              <a:rPr lang="en-US" sz="1400" dirty="0" smtClean="0">
                <a:solidFill>
                  <a:schemeClr val="accent6"/>
                </a:solidFill>
                <a:cs typeface="Amatic SC" panose="00000500000000000000" pitchFamily="2" charset="-79"/>
              </a:rPr>
              <a:t>http</a:t>
            </a:r>
            <a:r>
              <a:rPr lang="en-US" sz="1400" dirty="0">
                <a:solidFill>
                  <a:schemeClr val="accent6"/>
                </a:solidFill>
                <a:cs typeface="Amatic SC" panose="00000500000000000000" pitchFamily="2" charset="-79"/>
              </a:rPr>
              <a:t>://aerotoolkit.sytes.net:8000</a:t>
            </a:r>
            <a:r>
              <a:rPr lang="en-US" sz="1400" dirty="0" smtClean="0">
                <a:solidFill>
                  <a:schemeClr val="accent6"/>
                </a:solidFill>
                <a:cs typeface="Amatic SC" panose="00000500000000000000" pitchFamily="2" charset="-79"/>
              </a:rPr>
              <a:t>/</a:t>
            </a:r>
            <a:r>
              <a:rPr lang="ru-RU" sz="1400" dirty="0" smtClean="0">
                <a:solidFill>
                  <a:schemeClr val="accent6"/>
                </a:solidFill>
                <a:cs typeface="Amatic SC" panose="00000500000000000000" pitchFamily="2" charset="-79"/>
              </a:rPr>
              <a:t> для </a:t>
            </a:r>
            <a:r>
              <a:rPr lang="ru-RU" sz="1400" dirty="0">
                <a:solidFill>
                  <a:schemeClr val="accent6"/>
                </a:solidFill>
                <a:cs typeface="Amatic SC" panose="00000500000000000000" pitchFamily="2" charset="-79"/>
              </a:rPr>
              <a:t>обработки данных и управления БД</a:t>
            </a:r>
          </a:p>
          <a:p>
            <a:r>
              <a:rPr lang="ru-RU" sz="1400" dirty="0">
                <a:solidFill>
                  <a:schemeClr val="accent6"/>
                </a:solidFill>
                <a:cs typeface="Amatic SC" panose="00000500000000000000" pitchFamily="2" charset="-79"/>
              </a:rPr>
              <a:t>- Клиентского </a:t>
            </a:r>
            <a:r>
              <a:rPr lang="ru-RU" sz="1400" dirty="0">
                <a:solidFill>
                  <a:schemeClr val="accent6"/>
                </a:solidFill>
                <a:cs typeface="Amatic SC" panose="00000500000000000000" pitchFamily="2" charset="-79"/>
              </a:rPr>
              <a:t>приложения </a:t>
            </a:r>
            <a:r>
              <a:rPr lang="ru-RU" sz="1400" dirty="0" err="1">
                <a:solidFill>
                  <a:schemeClr val="accent6"/>
                </a:solidFill>
                <a:cs typeface="Amatic SC" panose="00000500000000000000" pitchFamily="2" charset="-79"/>
              </a:rPr>
              <a:t>Photo</a:t>
            </a:r>
            <a:r>
              <a:rPr lang="ru-RU" sz="1400" dirty="0">
                <a:solidFill>
                  <a:schemeClr val="accent6"/>
                </a:solidFill>
                <a:cs typeface="Amatic SC" panose="00000500000000000000" pitchFamily="2" charset="-79"/>
              </a:rPr>
              <a:t> </a:t>
            </a:r>
            <a:r>
              <a:rPr lang="ru-RU" sz="1400" dirty="0" err="1" smtClean="0">
                <a:solidFill>
                  <a:schemeClr val="accent6"/>
                </a:solidFill>
                <a:cs typeface="Amatic SC" panose="00000500000000000000" pitchFamily="2" charset="-79"/>
              </a:rPr>
              <a:t>Server</a:t>
            </a:r>
            <a:r>
              <a:rPr lang="ru-RU" sz="1400" dirty="0" smtClean="0">
                <a:solidFill>
                  <a:schemeClr val="accent6"/>
                </a:solidFill>
                <a:cs typeface="Amatic SC" panose="00000500000000000000" pitchFamily="2" charset="-79"/>
              </a:rPr>
              <a:t> </a:t>
            </a:r>
            <a:r>
              <a:rPr lang="en-US" sz="1400" dirty="0">
                <a:solidFill>
                  <a:schemeClr val="accent6"/>
                </a:solidFill>
                <a:cs typeface="Amatic SC" panose="00000500000000000000" pitchFamily="2" charset="-79"/>
              </a:rPr>
              <a:t>http://aerotoolkit.sytes.net:8001/</a:t>
            </a:r>
            <a:r>
              <a:rPr lang="ru-RU" sz="1400" dirty="0" smtClean="0">
                <a:solidFill>
                  <a:schemeClr val="accent6"/>
                </a:solidFill>
                <a:cs typeface="Amatic SC" panose="00000500000000000000" pitchFamily="2" charset="-79"/>
              </a:rPr>
              <a:t> для </a:t>
            </a:r>
            <a:r>
              <a:rPr lang="ru-RU" sz="1400" dirty="0">
                <a:solidFill>
                  <a:schemeClr val="accent6"/>
                </a:solidFill>
                <a:cs typeface="Amatic SC" panose="00000500000000000000" pitchFamily="2" charset="-79"/>
              </a:rPr>
              <a:t>удобной загрузки изображений</a:t>
            </a:r>
          </a:p>
          <a:p>
            <a:r>
              <a:rPr lang="ru-RU" sz="1400" dirty="0">
                <a:solidFill>
                  <a:schemeClr val="accent6"/>
                </a:solidFill>
                <a:cs typeface="Amatic SC" panose="00000500000000000000" pitchFamily="2" charset="-79"/>
              </a:rPr>
              <a:t>- Асинхронной архитектуры с очередями задач для обеспечения масштабируемости</a:t>
            </a:r>
            <a:endParaRPr lang="ru-RU" sz="1400" dirty="0">
              <a:solidFill>
                <a:schemeClr val="accent6"/>
              </a:solidFill>
              <a:cs typeface="Amatic SC" panose="00000500000000000000" pitchFamily="2" charset="-79"/>
            </a:endParaRPr>
          </a:p>
        </p:txBody>
      </p:sp>
      <p:sp>
        <p:nvSpPr>
          <p:cNvPr id="26" name="Прямоугольник 25"/>
          <p:cNvSpPr/>
          <p:nvPr/>
        </p:nvSpPr>
        <p:spPr>
          <a:xfrm>
            <a:off x="1216324" y="1052869"/>
            <a:ext cx="82641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accent6"/>
                </a:solidFill>
                <a:cs typeface="Amatic SC" panose="00000500000000000000" pitchFamily="2" charset="-79"/>
              </a:rPr>
              <a:t>Создать распределенную клиент-серверную платформу, состоящую из:</a:t>
            </a:r>
          </a:p>
        </p:txBody>
      </p:sp>
      <p:grpSp>
        <p:nvGrpSpPr>
          <p:cNvPr id="27" name="Group 82">
            <a:extLst>
              <a:ext uri="{FF2B5EF4-FFF2-40B4-BE49-F238E27FC236}">
                <a16:creationId xmlns:a16="http://schemas.microsoft.com/office/drawing/2014/main" id="{24F452BD-B318-4752-95A0-FE784050E11F}"/>
              </a:ext>
            </a:extLst>
          </p:cNvPr>
          <p:cNvGrpSpPr>
            <a:grpSpLocks noChangeAspect="1"/>
          </p:cNvGrpSpPr>
          <p:nvPr/>
        </p:nvGrpSpPr>
        <p:grpSpPr>
          <a:xfrm>
            <a:off x="349532" y="2494162"/>
            <a:ext cx="5654861" cy="3762740"/>
            <a:chOff x="1027152" y="2693983"/>
            <a:chExt cx="6796849" cy="4462905"/>
          </a:xfrm>
          <a:gradFill>
            <a:gsLst>
              <a:gs pos="100000">
                <a:schemeClr val="accent6">
                  <a:lumMod val="10000"/>
                  <a:lumOff val="9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grpSpPr>
        <p:grpSp>
          <p:nvGrpSpPr>
            <p:cNvPr id="28" name="Group 83">
              <a:extLst>
                <a:ext uri="{FF2B5EF4-FFF2-40B4-BE49-F238E27FC236}">
                  <a16:creationId xmlns:a16="http://schemas.microsoft.com/office/drawing/2014/main" id="{FD5311CA-A8DA-4752-BCCC-9D77C86DAA8A}"/>
                </a:ext>
              </a:extLst>
            </p:cNvPr>
            <p:cNvGrpSpPr/>
            <p:nvPr/>
          </p:nvGrpSpPr>
          <p:grpSpPr>
            <a:xfrm>
              <a:off x="1027152" y="2693983"/>
              <a:ext cx="6796849" cy="4462905"/>
              <a:chOff x="1027152" y="2693983"/>
              <a:chExt cx="6796849" cy="4462905"/>
            </a:xfrm>
            <a:grpFill/>
          </p:grpSpPr>
          <p:sp>
            <p:nvSpPr>
              <p:cNvPr id="31" name="AutoShape 1">
                <a:extLst>
                  <a:ext uri="{FF2B5EF4-FFF2-40B4-BE49-F238E27FC236}">
                    <a16:creationId xmlns:a16="http://schemas.microsoft.com/office/drawing/2014/main" id="{C5DD9855-9040-4A8E-8FC7-2A87D71D92A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029339" y="2693983"/>
                <a:ext cx="6794662" cy="4462905"/>
              </a:xfrm>
              <a:prstGeom prst="roundRect">
                <a:avLst>
                  <a:gd name="adj" fmla="val 1292"/>
                </a:avLst>
              </a:prstGeom>
              <a:grpFill/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  <p:sp>
            <p:nvSpPr>
              <p:cNvPr id="32" name="Rectangle 2">
                <a:extLst>
                  <a:ext uri="{FF2B5EF4-FFF2-40B4-BE49-F238E27FC236}">
                    <a16:creationId xmlns:a16="http://schemas.microsoft.com/office/drawing/2014/main" id="{1CA962FF-DEAF-450E-BAC9-2CBF039F5E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7152" y="3024940"/>
                <a:ext cx="6794663" cy="315914"/>
              </a:xfrm>
              <a:prstGeom prst="rect">
                <a:avLst/>
              </a:prstGeom>
              <a:grpFill/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  <p:sp>
            <p:nvSpPr>
              <p:cNvPr id="33" name="AutoShape 3">
                <a:extLst>
                  <a:ext uri="{FF2B5EF4-FFF2-40B4-BE49-F238E27FC236}">
                    <a16:creationId xmlns:a16="http://schemas.microsoft.com/office/drawing/2014/main" id="{29B32C08-05E5-455D-AB4B-FA780C0B9C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35351" y="2779230"/>
                <a:ext cx="2717865" cy="561624"/>
              </a:xfrm>
              <a:prstGeom prst="roundRect">
                <a:avLst>
                  <a:gd name="adj" fmla="val 11986"/>
                </a:avLst>
              </a:prstGeom>
              <a:grpFill/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  <p:sp>
            <p:nvSpPr>
              <p:cNvPr id="34" name="Oval 4">
                <a:extLst>
                  <a:ext uri="{FF2B5EF4-FFF2-40B4-BE49-F238E27FC236}">
                    <a16:creationId xmlns:a16="http://schemas.microsoft.com/office/drawing/2014/main" id="{DB5DCAC2-FF8B-4D8A-8761-EF6BE6B4CB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37753" y="2814331"/>
                <a:ext cx="95903" cy="95276"/>
              </a:xfrm>
              <a:prstGeom prst="ellipse">
                <a:avLst/>
              </a:prstGeom>
              <a:grpFill/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  <p:sp>
            <p:nvSpPr>
              <p:cNvPr id="35" name="Oval 5">
                <a:extLst>
                  <a:ext uri="{FF2B5EF4-FFF2-40B4-BE49-F238E27FC236}">
                    <a16:creationId xmlns:a16="http://schemas.microsoft.com/office/drawing/2014/main" id="{A18062AF-728F-4F67-A9EE-6DA3DC1E6B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07620" y="2814331"/>
                <a:ext cx="95903" cy="95276"/>
              </a:xfrm>
              <a:prstGeom prst="ellipse">
                <a:avLst/>
              </a:prstGeom>
              <a:grpFill/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  <p:sp>
            <p:nvSpPr>
              <p:cNvPr id="36" name="Oval 6">
                <a:extLst>
                  <a:ext uri="{FF2B5EF4-FFF2-40B4-BE49-F238E27FC236}">
                    <a16:creationId xmlns:a16="http://schemas.microsoft.com/office/drawing/2014/main" id="{1F8B8CA3-31B9-4E3E-89F8-B823F31C1C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77486" y="2814331"/>
                <a:ext cx="95903" cy="95276"/>
              </a:xfrm>
              <a:prstGeom prst="ellipse">
                <a:avLst/>
              </a:prstGeom>
              <a:grpFill/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  <p:grpSp>
            <p:nvGrpSpPr>
              <p:cNvPr id="38" name="Group 93">
                <a:extLst>
                  <a:ext uri="{FF2B5EF4-FFF2-40B4-BE49-F238E27FC236}">
                    <a16:creationId xmlns:a16="http://schemas.microsoft.com/office/drawing/2014/main" id="{021FE07F-E9DB-428E-864C-12ABBB046C13}"/>
                  </a:ext>
                </a:extLst>
              </p:cNvPr>
              <p:cNvGrpSpPr/>
              <p:nvPr/>
            </p:nvGrpSpPr>
            <p:grpSpPr>
              <a:xfrm>
                <a:off x="7494380" y="2779230"/>
                <a:ext cx="155357" cy="155272"/>
                <a:chOff x="4763" y="0"/>
                <a:chExt cx="2900362" cy="2898775"/>
              </a:xfrm>
              <a:grpFill/>
            </p:grpSpPr>
            <p:sp>
              <p:nvSpPr>
                <p:cNvPr id="41" name="Freeform 13">
                  <a:extLst>
                    <a:ext uri="{FF2B5EF4-FFF2-40B4-BE49-F238E27FC236}">
                      <a16:creationId xmlns:a16="http://schemas.microsoft.com/office/drawing/2014/main" id="{8251ED56-D5C4-4244-B7B8-9CC65D6F8A0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3" y="0"/>
                  <a:ext cx="727075" cy="722313"/>
                </a:xfrm>
                <a:custGeom>
                  <a:avLst/>
                  <a:gdLst>
                    <a:gd name="T0" fmla="*/ 168 w 193"/>
                    <a:gd name="T1" fmla="*/ 0 h 192"/>
                    <a:gd name="T2" fmla="*/ 24 w 193"/>
                    <a:gd name="T3" fmla="*/ 0 h 192"/>
                    <a:gd name="T4" fmla="*/ 0 w 193"/>
                    <a:gd name="T5" fmla="*/ 24 h 192"/>
                    <a:gd name="T6" fmla="*/ 0 w 193"/>
                    <a:gd name="T7" fmla="*/ 168 h 192"/>
                    <a:gd name="T8" fmla="*/ 24 w 193"/>
                    <a:gd name="T9" fmla="*/ 192 h 192"/>
                    <a:gd name="T10" fmla="*/ 168 w 193"/>
                    <a:gd name="T11" fmla="*/ 192 h 192"/>
                    <a:gd name="T12" fmla="*/ 193 w 193"/>
                    <a:gd name="T13" fmla="*/ 168 h 192"/>
                    <a:gd name="T14" fmla="*/ 193 w 193"/>
                    <a:gd name="T15" fmla="*/ 24 h 192"/>
                    <a:gd name="T16" fmla="*/ 168 w 193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3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2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2" y="192"/>
                        <a:pt x="193" y="182"/>
                        <a:pt x="193" y="168"/>
                      </a:cubicBezTo>
                      <a:cubicBezTo>
                        <a:pt x="193" y="24"/>
                        <a:pt x="193" y="24"/>
                        <a:pt x="193" y="24"/>
                      </a:cubicBezTo>
                      <a:cubicBezTo>
                        <a:pt x="193" y="11"/>
                        <a:pt x="182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42" name="Freeform 14">
                  <a:extLst>
                    <a:ext uri="{FF2B5EF4-FFF2-40B4-BE49-F238E27FC236}">
                      <a16:creationId xmlns:a16="http://schemas.microsoft.com/office/drawing/2014/main" id="{ECE11028-B7CA-451E-851D-176871A08FC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3" y="1087438"/>
                  <a:ext cx="727075" cy="722313"/>
                </a:xfrm>
                <a:custGeom>
                  <a:avLst/>
                  <a:gdLst>
                    <a:gd name="T0" fmla="*/ 168 w 193"/>
                    <a:gd name="T1" fmla="*/ 0 h 192"/>
                    <a:gd name="T2" fmla="*/ 24 w 193"/>
                    <a:gd name="T3" fmla="*/ 0 h 192"/>
                    <a:gd name="T4" fmla="*/ 0 w 193"/>
                    <a:gd name="T5" fmla="*/ 24 h 192"/>
                    <a:gd name="T6" fmla="*/ 0 w 193"/>
                    <a:gd name="T7" fmla="*/ 168 h 192"/>
                    <a:gd name="T8" fmla="*/ 24 w 193"/>
                    <a:gd name="T9" fmla="*/ 192 h 192"/>
                    <a:gd name="T10" fmla="*/ 168 w 193"/>
                    <a:gd name="T11" fmla="*/ 192 h 192"/>
                    <a:gd name="T12" fmla="*/ 193 w 193"/>
                    <a:gd name="T13" fmla="*/ 168 h 192"/>
                    <a:gd name="T14" fmla="*/ 193 w 193"/>
                    <a:gd name="T15" fmla="*/ 24 h 192"/>
                    <a:gd name="T16" fmla="*/ 168 w 193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3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1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2" y="192"/>
                        <a:pt x="193" y="181"/>
                        <a:pt x="193" y="168"/>
                      </a:cubicBezTo>
                      <a:cubicBezTo>
                        <a:pt x="193" y="24"/>
                        <a:pt x="193" y="24"/>
                        <a:pt x="193" y="24"/>
                      </a:cubicBezTo>
                      <a:cubicBezTo>
                        <a:pt x="193" y="11"/>
                        <a:pt x="182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43" name="Freeform 15">
                  <a:extLst>
                    <a:ext uri="{FF2B5EF4-FFF2-40B4-BE49-F238E27FC236}">
                      <a16:creationId xmlns:a16="http://schemas.microsoft.com/office/drawing/2014/main" id="{C663966C-C5F6-4AF2-AC81-EF7A040B748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3" y="2171700"/>
                  <a:ext cx="727075" cy="727075"/>
                </a:xfrm>
                <a:custGeom>
                  <a:avLst/>
                  <a:gdLst>
                    <a:gd name="T0" fmla="*/ 168 w 193"/>
                    <a:gd name="T1" fmla="*/ 0 h 193"/>
                    <a:gd name="T2" fmla="*/ 24 w 193"/>
                    <a:gd name="T3" fmla="*/ 0 h 193"/>
                    <a:gd name="T4" fmla="*/ 0 w 193"/>
                    <a:gd name="T5" fmla="*/ 25 h 193"/>
                    <a:gd name="T6" fmla="*/ 0 w 193"/>
                    <a:gd name="T7" fmla="*/ 169 h 193"/>
                    <a:gd name="T8" fmla="*/ 24 w 193"/>
                    <a:gd name="T9" fmla="*/ 193 h 193"/>
                    <a:gd name="T10" fmla="*/ 168 w 193"/>
                    <a:gd name="T11" fmla="*/ 193 h 193"/>
                    <a:gd name="T12" fmla="*/ 193 w 193"/>
                    <a:gd name="T13" fmla="*/ 169 h 193"/>
                    <a:gd name="T14" fmla="*/ 193 w 193"/>
                    <a:gd name="T15" fmla="*/ 25 h 193"/>
                    <a:gd name="T16" fmla="*/ 168 w 193"/>
                    <a:gd name="T17" fmla="*/ 0 h 1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3" h="193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5"/>
                      </a:cubicBezTo>
                      <a:cubicBezTo>
                        <a:pt x="0" y="169"/>
                        <a:pt x="0" y="169"/>
                        <a:pt x="0" y="169"/>
                      </a:cubicBezTo>
                      <a:cubicBezTo>
                        <a:pt x="0" y="182"/>
                        <a:pt x="11" y="193"/>
                        <a:pt x="24" y="193"/>
                      </a:cubicBezTo>
                      <a:cubicBezTo>
                        <a:pt x="168" y="193"/>
                        <a:pt x="168" y="193"/>
                        <a:pt x="168" y="193"/>
                      </a:cubicBezTo>
                      <a:cubicBezTo>
                        <a:pt x="182" y="193"/>
                        <a:pt x="193" y="182"/>
                        <a:pt x="193" y="169"/>
                      </a:cubicBezTo>
                      <a:cubicBezTo>
                        <a:pt x="193" y="25"/>
                        <a:pt x="193" y="25"/>
                        <a:pt x="193" y="25"/>
                      </a:cubicBezTo>
                      <a:cubicBezTo>
                        <a:pt x="193" y="11"/>
                        <a:pt x="182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44" name="Freeform 16">
                  <a:extLst>
                    <a:ext uri="{FF2B5EF4-FFF2-40B4-BE49-F238E27FC236}">
                      <a16:creationId xmlns:a16="http://schemas.microsoft.com/office/drawing/2014/main" id="{1231452A-2DB6-4628-B13E-989E3196783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93788" y="0"/>
                  <a:ext cx="722312" cy="722313"/>
                </a:xfrm>
                <a:custGeom>
                  <a:avLst/>
                  <a:gdLst>
                    <a:gd name="T0" fmla="*/ 168 w 192"/>
                    <a:gd name="T1" fmla="*/ 0 h 192"/>
                    <a:gd name="T2" fmla="*/ 24 w 192"/>
                    <a:gd name="T3" fmla="*/ 0 h 192"/>
                    <a:gd name="T4" fmla="*/ 0 w 192"/>
                    <a:gd name="T5" fmla="*/ 24 h 192"/>
                    <a:gd name="T6" fmla="*/ 0 w 192"/>
                    <a:gd name="T7" fmla="*/ 168 h 192"/>
                    <a:gd name="T8" fmla="*/ 24 w 192"/>
                    <a:gd name="T9" fmla="*/ 192 h 192"/>
                    <a:gd name="T10" fmla="*/ 168 w 192"/>
                    <a:gd name="T11" fmla="*/ 192 h 192"/>
                    <a:gd name="T12" fmla="*/ 192 w 192"/>
                    <a:gd name="T13" fmla="*/ 168 h 192"/>
                    <a:gd name="T14" fmla="*/ 192 w 192"/>
                    <a:gd name="T15" fmla="*/ 24 h 192"/>
                    <a:gd name="T16" fmla="*/ 168 w 192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2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2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45" name="Freeform 17">
                  <a:extLst>
                    <a:ext uri="{FF2B5EF4-FFF2-40B4-BE49-F238E27FC236}">
                      <a16:creationId xmlns:a16="http://schemas.microsoft.com/office/drawing/2014/main" id="{02B5F533-7190-4486-800E-50B9DEE2ECC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93788" y="1087438"/>
                  <a:ext cx="722312" cy="722313"/>
                </a:xfrm>
                <a:custGeom>
                  <a:avLst/>
                  <a:gdLst>
                    <a:gd name="T0" fmla="*/ 168 w 192"/>
                    <a:gd name="T1" fmla="*/ 0 h 192"/>
                    <a:gd name="T2" fmla="*/ 24 w 192"/>
                    <a:gd name="T3" fmla="*/ 0 h 192"/>
                    <a:gd name="T4" fmla="*/ 0 w 192"/>
                    <a:gd name="T5" fmla="*/ 24 h 192"/>
                    <a:gd name="T6" fmla="*/ 0 w 192"/>
                    <a:gd name="T7" fmla="*/ 168 h 192"/>
                    <a:gd name="T8" fmla="*/ 24 w 192"/>
                    <a:gd name="T9" fmla="*/ 192 h 192"/>
                    <a:gd name="T10" fmla="*/ 168 w 192"/>
                    <a:gd name="T11" fmla="*/ 192 h 192"/>
                    <a:gd name="T12" fmla="*/ 192 w 192"/>
                    <a:gd name="T13" fmla="*/ 168 h 192"/>
                    <a:gd name="T14" fmla="*/ 192 w 192"/>
                    <a:gd name="T15" fmla="*/ 24 h 192"/>
                    <a:gd name="T16" fmla="*/ 168 w 192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1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1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46" name="Freeform 18">
                  <a:extLst>
                    <a:ext uri="{FF2B5EF4-FFF2-40B4-BE49-F238E27FC236}">
                      <a16:creationId xmlns:a16="http://schemas.microsoft.com/office/drawing/2014/main" id="{E1197ACF-D4F7-4F4F-B51B-31BAB032032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93788" y="2171700"/>
                  <a:ext cx="722312" cy="727075"/>
                </a:xfrm>
                <a:custGeom>
                  <a:avLst/>
                  <a:gdLst>
                    <a:gd name="T0" fmla="*/ 168 w 192"/>
                    <a:gd name="T1" fmla="*/ 0 h 193"/>
                    <a:gd name="T2" fmla="*/ 24 w 192"/>
                    <a:gd name="T3" fmla="*/ 0 h 193"/>
                    <a:gd name="T4" fmla="*/ 0 w 192"/>
                    <a:gd name="T5" fmla="*/ 25 h 193"/>
                    <a:gd name="T6" fmla="*/ 0 w 192"/>
                    <a:gd name="T7" fmla="*/ 169 h 193"/>
                    <a:gd name="T8" fmla="*/ 24 w 192"/>
                    <a:gd name="T9" fmla="*/ 193 h 193"/>
                    <a:gd name="T10" fmla="*/ 168 w 192"/>
                    <a:gd name="T11" fmla="*/ 193 h 193"/>
                    <a:gd name="T12" fmla="*/ 192 w 192"/>
                    <a:gd name="T13" fmla="*/ 169 h 193"/>
                    <a:gd name="T14" fmla="*/ 192 w 192"/>
                    <a:gd name="T15" fmla="*/ 25 h 193"/>
                    <a:gd name="T16" fmla="*/ 168 w 192"/>
                    <a:gd name="T17" fmla="*/ 0 h 1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3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5"/>
                      </a:cubicBezTo>
                      <a:cubicBezTo>
                        <a:pt x="0" y="169"/>
                        <a:pt x="0" y="169"/>
                        <a:pt x="0" y="169"/>
                      </a:cubicBezTo>
                      <a:cubicBezTo>
                        <a:pt x="0" y="182"/>
                        <a:pt x="11" y="193"/>
                        <a:pt x="24" y="193"/>
                      </a:cubicBezTo>
                      <a:cubicBezTo>
                        <a:pt x="168" y="193"/>
                        <a:pt x="168" y="193"/>
                        <a:pt x="168" y="193"/>
                      </a:cubicBezTo>
                      <a:cubicBezTo>
                        <a:pt x="181" y="193"/>
                        <a:pt x="192" y="182"/>
                        <a:pt x="192" y="169"/>
                      </a:cubicBezTo>
                      <a:cubicBezTo>
                        <a:pt x="192" y="25"/>
                        <a:pt x="192" y="25"/>
                        <a:pt x="192" y="25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47" name="Freeform 19">
                  <a:extLst>
                    <a:ext uri="{FF2B5EF4-FFF2-40B4-BE49-F238E27FC236}">
                      <a16:creationId xmlns:a16="http://schemas.microsoft.com/office/drawing/2014/main" id="{305C916E-AA00-40D3-979E-8385C880D15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81225" y="0"/>
                  <a:ext cx="723900" cy="722313"/>
                </a:xfrm>
                <a:custGeom>
                  <a:avLst/>
                  <a:gdLst>
                    <a:gd name="T0" fmla="*/ 168 w 192"/>
                    <a:gd name="T1" fmla="*/ 0 h 192"/>
                    <a:gd name="T2" fmla="*/ 24 w 192"/>
                    <a:gd name="T3" fmla="*/ 0 h 192"/>
                    <a:gd name="T4" fmla="*/ 0 w 192"/>
                    <a:gd name="T5" fmla="*/ 24 h 192"/>
                    <a:gd name="T6" fmla="*/ 0 w 192"/>
                    <a:gd name="T7" fmla="*/ 168 h 192"/>
                    <a:gd name="T8" fmla="*/ 24 w 192"/>
                    <a:gd name="T9" fmla="*/ 192 h 192"/>
                    <a:gd name="T10" fmla="*/ 168 w 192"/>
                    <a:gd name="T11" fmla="*/ 192 h 192"/>
                    <a:gd name="T12" fmla="*/ 192 w 192"/>
                    <a:gd name="T13" fmla="*/ 168 h 192"/>
                    <a:gd name="T14" fmla="*/ 192 w 192"/>
                    <a:gd name="T15" fmla="*/ 24 h 192"/>
                    <a:gd name="T16" fmla="*/ 168 w 192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0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2"/>
                        <a:pt x="10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2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48" name="Freeform 20">
                  <a:extLst>
                    <a:ext uri="{FF2B5EF4-FFF2-40B4-BE49-F238E27FC236}">
                      <a16:creationId xmlns:a16="http://schemas.microsoft.com/office/drawing/2014/main" id="{606A4951-C43E-4D62-8601-77DAE03DB7A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81225" y="1087438"/>
                  <a:ext cx="723900" cy="722313"/>
                </a:xfrm>
                <a:custGeom>
                  <a:avLst/>
                  <a:gdLst>
                    <a:gd name="T0" fmla="*/ 168 w 192"/>
                    <a:gd name="T1" fmla="*/ 0 h 192"/>
                    <a:gd name="T2" fmla="*/ 24 w 192"/>
                    <a:gd name="T3" fmla="*/ 0 h 192"/>
                    <a:gd name="T4" fmla="*/ 0 w 192"/>
                    <a:gd name="T5" fmla="*/ 24 h 192"/>
                    <a:gd name="T6" fmla="*/ 0 w 192"/>
                    <a:gd name="T7" fmla="*/ 168 h 192"/>
                    <a:gd name="T8" fmla="*/ 24 w 192"/>
                    <a:gd name="T9" fmla="*/ 192 h 192"/>
                    <a:gd name="T10" fmla="*/ 168 w 192"/>
                    <a:gd name="T11" fmla="*/ 192 h 192"/>
                    <a:gd name="T12" fmla="*/ 192 w 192"/>
                    <a:gd name="T13" fmla="*/ 168 h 192"/>
                    <a:gd name="T14" fmla="*/ 192 w 192"/>
                    <a:gd name="T15" fmla="*/ 24 h 192"/>
                    <a:gd name="T16" fmla="*/ 168 w 192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0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1"/>
                        <a:pt x="10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1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49" name="Freeform 21">
                  <a:extLst>
                    <a:ext uri="{FF2B5EF4-FFF2-40B4-BE49-F238E27FC236}">
                      <a16:creationId xmlns:a16="http://schemas.microsoft.com/office/drawing/2014/main" id="{E4DF5AB0-92B8-4555-8BFE-FEB94F35CC7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81225" y="2171700"/>
                  <a:ext cx="723900" cy="727075"/>
                </a:xfrm>
                <a:custGeom>
                  <a:avLst/>
                  <a:gdLst>
                    <a:gd name="T0" fmla="*/ 168 w 192"/>
                    <a:gd name="T1" fmla="*/ 0 h 193"/>
                    <a:gd name="T2" fmla="*/ 24 w 192"/>
                    <a:gd name="T3" fmla="*/ 0 h 193"/>
                    <a:gd name="T4" fmla="*/ 0 w 192"/>
                    <a:gd name="T5" fmla="*/ 25 h 193"/>
                    <a:gd name="T6" fmla="*/ 0 w 192"/>
                    <a:gd name="T7" fmla="*/ 169 h 193"/>
                    <a:gd name="T8" fmla="*/ 24 w 192"/>
                    <a:gd name="T9" fmla="*/ 193 h 193"/>
                    <a:gd name="T10" fmla="*/ 168 w 192"/>
                    <a:gd name="T11" fmla="*/ 193 h 193"/>
                    <a:gd name="T12" fmla="*/ 192 w 192"/>
                    <a:gd name="T13" fmla="*/ 169 h 193"/>
                    <a:gd name="T14" fmla="*/ 192 w 192"/>
                    <a:gd name="T15" fmla="*/ 25 h 193"/>
                    <a:gd name="T16" fmla="*/ 168 w 192"/>
                    <a:gd name="T17" fmla="*/ 0 h 1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3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0" y="0"/>
                        <a:pt x="0" y="11"/>
                        <a:pt x="0" y="25"/>
                      </a:cubicBezTo>
                      <a:cubicBezTo>
                        <a:pt x="0" y="169"/>
                        <a:pt x="0" y="169"/>
                        <a:pt x="0" y="169"/>
                      </a:cubicBezTo>
                      <a:cubicBezTo>
                        <a:pt x="0" y="182"/>
                        <a:pt x="10" y="193"/>
                        <a:pt x="24" y="193"/>
                      </a:cubicBezTo>
                      <a:cubicBezTo>
                        <a:pt x="168" y="193"/>
                        <a:pt x="168" y="193"/>
                        <a:pt x="168" y="193"/>
                      </a:cubicBezTo>
                      <a:cubicBezTo>
                        <a:pt x="181" y="193"/>
                        <a:pt x="192" y="182"/>
                        <a:pt x="192" y="169"/>
                      </a:cubicBezTo>
                      <a:cubicBezTo>
                        <a:pt x="192" y="25"/>
                        <a:pt x="192" y="25"/>
                        <a:pt x="192" y="25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</p:grpSp>
          <p:sp>
            <p:nvSpPr>
              <p:cNvPr id="39" name="Freeform 25">
                <a:extLst>
                  <a:ext uri="{FF2B5EF4-FFF2-40B4-BE49-F238E27FC236}">
                    <a16:creationId xmlns:a16="http://schemas.microsoft.com/office/drawing/2014/main" id="{C904AC4F-21D6-40FC-874A-C69831B8A24B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>
                <a:off x="7497092" y="3115886"/>
                <a:ext cx="146921" cy="128651"/>
              </a:xfrm>
              <a:custGeom>
                <a:avLst/>
                <a:gdLst>
                  <a:gd name="T0" fmla="*/ 504 w 896"/>
                  <a:gd name="T1" fmla="*/ 0 h 784"/>
                  <a:gd name="T2" fmla="*/ 116 w 896"/>
                  <a:gd name="T3" fmla="*/ 336 h 784"/>
                  <a:gd name="T4" fmla="*/ 0 w 896"/>
                  <a:gd name="T5" fmla="*/ 336 h 784"/>
                  <a:gd name="T6" fmla="*/ 168 w 896"/>
                  <a:gd name="T7" fmla="*/ 560 h 784"/>
                  <a:gd name="T8" fmla="*/ 336 w 896"/>
                  <a:gd name="T9" fmla="*/ 336 h 784"/>
                  <a:gd name="T10" fmla="*/ 230 w 896"/>
                  <a:gd name="T11" fmla="*/ 336 h 784"/>
                  <a:gd name="T12" fmla="*/ 504 w 896"/>
                  <a:gd name="T13" fmla="*/ 112 h 784"/>
                  <a:gd name="T14" fmla="*/ 784 w 896"/>
                  <a:gd name="T15" fmla="*/ 392 h 784"/>
                  <a:gd name="T16" fmla="*/ 504 w 896"/>
                  <a:gd name="T17" fmla="*/ 672 h 784"/>
                  <a:gd name="T18" fmla="*/ 504 w 896"/>
                  <a:gd name="T19" fmla="*/ 784 h 784"/>
                  <a:gd name="T20" fmla="*/ 896 w 896"/>
                  <a:gd name="T21" fmla="*/ 392 h 784"/>
                  <a:gd name="T22" fmla="*/ 504 w 896"/>
                  <a:gd name="T23" fmla="*/ 0 h 7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96" h="784">
                    <a:moveTo>
                      <a:pt x="504" y="0"/>
                    </a:moveTo>
                    <a:cubicBezTo>
                      <a:pt x="307" y="0"/>
                      <a:pt x="144" y="146"/>
                      <a:pt x="116" y="336"/>
                    </a:cubicBezTo>
                    <a:cubicBezTo>
                      <a:pt x="0" y="336"/>
                      <a:pt x="0" y="336"/>
                      <a:pt x="0" y="336"/>
                    </a:cubicBezTo>
                    <a:cubicBezTo>
                      <a:pt x="168" y="560"/>
                      <a:pt x="168" y="560"/>
                      <a:pt x="168" y="560"/>
                    </a:cubicBezTo>
                    <a:cubicBezTo>
                      <a:pt x="336" y="336"/>
                      <a:pt x="336" y="336"/>
                      <a:pt x="336" y="336"/>
                    </a:cubicBezTo>
                    <a:cubicBezTo>
                      <a:pt x="230" y="336"/>
                      <a:pt x="230" y="336"/>
                      <a:pt x="230" y="336"/>
                    </a:cubicBezTo>
                    <a:cubicBezTo>
                      <a:pt x="256" y="208"/>
                      <a:pt x="369" y="112"/>
                      <a:pt x="504" y="112"/>
                    </a:cubicBezTo>
                    <a:cubicBezTo>
                      <a:pt x="658" y="112"/>
                      <a:pt x="784" y="238"/>
                      <a:pt x="784" y="392"/>
                    </a:cubicBezTo>
                    <a:cubicBezTo>
                      <a:pt x="784" y="546"/>
                      <a:pt x="658" y="672"/>
                      <a:pt x="504" y="672"/>
                    </a:cubicBezTo>
                    <a:cubicBezTo>
                      <a:pt x="504" y="784"/>
                      <a:pt x="504" y="784"/>
                      <a:pt x="504" y="784"/>
                    </a:cubicBezTo>
                    <a:cubicBezTo>
                      <a:pt x="721" y="784"/>
                      <a:pt x="896" y="609"/>
                      <a:pt x="896" y="392"/>
                    </a:cubicBezTo>
                    <a:cubicBezTo>
                      <a:pt x="896" y="175"/>
                      <a:pt x="721" y="0"/>
                      <a:pt x="50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dirty="0">
                  <a:latin typeface="Lato Light"/>
                </a:endParaRPr>
              </a:p>
            </p:txBody>
          </p:sp>
          <p:sp>
            <p:nvSpPr>
              <p:cNvPr id="40" name="Oval 6">
                <a:extLst>
                  <a:ext uri="{FF2B5EF4-FFF2-40B4-BE49-F238E27FC236}">
                    <a16:creationId xmlns:a16="http://schemas.microsoft.com/office/drawing/2014/main" id="{008AEF74-0CB4-4F9D-941F-B3FDCFD4AC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55635" y="2814331"/>
                <a:ext cx="95903" cy="95276"/>
              </a:xfrm>
              <a:prstGeom prst="ellipse">
                <a:avLst/>
              </a:prstGeom>
              <a:grpFill/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FF43D9F-F201-460A-B5AB-10C4C6323FC9}"/>
                </a:ext>
              </a:extLst>
            </p:cNvPr>
            <p:cNvSpPr txBox="1"/>
            <p:nvPr/>
          </p:nvSpPr>
          <p:spPr>
            <a:xfrm>
              <a:off x="3048104" y="2978985"/>
              <a:ext cx="4038000" cy="255533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id-ID" sz="800" dirty="0">
                  <a:latin typeface="Poppins Light" charset="0"/>
                  <a:ea typeface="Poppins Light" charset="0"/>
                  <a:cs typeface="Poppins Light" charset="0"/>
                </a:rPr>
                <a:t>http://aerotoolkit.sytes.net:8001/</a:t>
              </a:r>
              <a:endParaRPr lang="id-ID" sz="800" dirty="0">
                <a:solidFill>
                  <a:schemeClr val="tx1"/>
                </a:solidFill>
                <a:latin typeface="Poppins Light" charset="0"/>
                <a:ea typeface="Poppins Light" charset="0"/>
                <a:cs typeface="Poppins Light" charset="0"/>
              </a:endParaRPr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773BAD95-B78D-42DD-A801-8B84C3BF532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69943" y="3130076"/>
              <a:ext cx="115372" cy="115448"/>
            </a:xfrm>
            <a:custGeom>
              <a:avLst/>
              <a:gdLst>
                <a:gd name="T0" fmla="*/ 0 w 636"/>
                <a:gd name="T1" fmla="*/ 318 h 636"/>
                <a:gd name="T2" fmla="*/ 636 w 636"/>
                <a:gd name="T3" fmla="*/ 318 h 636"/>
                <a:gd name="T4" fmla="*/ 594 w 636"/>
                <a:gd name="T5" fmla="*/ 308 h 636"/>
                <a:gd name="T6" fmla="*/ 448 w 636"/>
                <a:gd name="T7" fmla="*/ 179 h 636"/>
                <a:gd name="T8" fmla="*/ 594 w 636"/>
                <a:gd name="T9" fmla="*/ 308 h 636"/>
                <a:gd name="T10" fmla="*/ 223 w 636"/>
                <a:gd name="T11" fmla="*/ 486 h 636"/>
                <a:gd name="T12" fmla="*/ 308 w 636"/>
                <a:gd name="T13" fmla="*/ 594 h 636"/>
                <a:gd name="T14" fmla="*/ 329 w 636"/>
                <a:gd name="T15" fmla="*/ 42 h 636"/>
                <a:gd name="T16" fmla="*/ 328 w 636"/>
                <a:gd name="T17" fmla="*/ 184 h 636"/>
                <a:gd name="T18" fmla="*/ 329 w 636"/>
                <a:gd name="T19" fmla="*/ 42 h 636"/>
                <a:gd name="T20" fmla="*/ 510 w 636"/>
                <a:gd name="T21" fmla="*/ 119 h 636"/>
                <a:gd name="T22" fmla="*/ 363 w 636"/>
                <a:gd name="T23" fmla="*/ 45 h 636"/>
                <a:gd name="T24" fmla="*/ 308 w 636"/>
                <a:gd name="T25" fmla="*/ 184 h 636"/>
                <a:gd name="T26" fmla="*/ 307 w 636"/>
                <a:gd name="T27" fmla="*/ 42 h 636"/>
                <a:gd name="T28" fmla="*/ 196 w 636"/>
                <a:gd name="T29" fmla="*/ 160 h 636"/>
                <a:gd name="T30" fmla="*/ 273 w 636"/>
                <a:gd name="T31" fmla="*/ 45 h 636"/>
                <a:gd name="T32" fmla="*/ 207 w 636"/>
                <a:gd name="T33" fmla="*/ 186 h 636"/>
                <a:gd name="T34" fmla="*/ 308 w 636"/>
                <a:gd name="T35" fmla="*/ 308 h 636"/>
                <a:gd name="T36" fmla="*/ 207 w 636"/>
                <a:gd name="T37" fmla="*/ 186 h 636"/>
                <a:gd name="T38" fmla="*/ 308 w 636"/>
                <a:gd name="T39" fmla="*/ 452 h 636"/>
                <a:gd name="T40" fmla="*/ 185 w 636"/>
                <a:gd name="T41" fmla="*/ 328 h 636"/>
                <a:gd name="T42" fmla="*/ 273 w 636"/>
                <a:gd name="T43" fmla="*/ 591 h 636"/>
                <a:gd name="T44" fmla="*/ 204 w 636"/>
                <a:gd name="T45" fmla="*/ 493 h 636"/>
                <a:gd name="T46" fmla="*/ 328 w 636"/>
                <a:gd name="T47" fmla="*/ 594 h 636"/>
                <a:gd name="T48" fmla="*/ 413 w 636"/>
                <a:gd name="T49" fmla="*/ 486 h 636"/>
                <a:gd name="T50" fmla="*/ 328 w 636"/>
                <a:gd name="T51" fmla="*/ 594 h 636"/>
                <a:gd name="T52" fmla="*/ 498 w 636"/>
                <a:gd name="T53" fmla="*/ 528 h 636"/>
                <a:gd name="T54" fmla="*/ 432 w 636"/>
                <a:gd name="T55" fmla="*/ 493 h 636"/>
                <a:gd name="T56" fmla="*/ 328 w 636"/>
                <a:gd name="T57" fmla="*/ 452 h 636"/>
                <a:gd name="T58" fmla="*/ 451 w 636"/>
                <a:gd name="T59" fmla="*/ 328 h 636"/>
                <a:gd name="T60" fmla="*/ 328 w 636"/>
                <a:gd name="T61" fmla="*/ 308 h 636"/>
                <a:gd name="T62" fmla="*/ 429 w 636"/>
                <a:gd name="T63" fmla="*/ 186 h 636"/>
                <a:gd name="T64" fmla="*/ 328 w 636"/>
                <a:gd name="T65" fmla="*/ 308 h 636"/>
                <a:gd name="T66" fmla="*/ 188 w 636"/>
                <a:gd name="T67" fmla="*/ 179 h 636"/>
                <a:gd name="T68" fmla="*/ 42 w 636"/>
                <a:gd name="T69" fmla="*/ 308 h 636"/>
                <a:gd name="T70" fmla="*/ 42 w 636"/>
                <a:gd name="T71" fmla="*/ 328 h 636"/>
                <a:gd name="T72" fmla="*/ 195 w 636"/>
                <a:gd name="T73" fmla="*/ 475 h 636"/>
                <a:gd name="T74" fmla="*/ 42 w 636"/>
                <a:gd name="T75" fmla="*/ 328 h 636"/>
                <a:gd name="T76" fmla="*/ 441 w 636"/>
                <a:gd name="T77" fmla="*/ 475 h 636"/>
                <a:gd name="T78" fmla="*/ 594 w 636"/>
                <a:gd name="T79" fmla="*/ 328 h 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36" h="636">
                  <a:moveTo>
                    <a:pt x="318" y="0"/>
                  </a:moveTo>
                  <a:cubicBezTo>
                    <a:pt x="142" y="0"/>
                    <a:pt x="0" y="142"/>
                    <a:pt x="0" y="318"/>
                  </a:cubicBezTo>
                  <a:cubicBezTo>
                    <a:pt x="0" y="494"/>
                    <a:pt x="142" y="636"/>
                    <a:pt x="318" y="636"/>
                  </a:cubicBezTo>
                  <a:cubicBezTo>
                    <a:pt x="494" y="636"/>
                    <a:pt x="636" y="494"/>
                    <a:pt x="636" y="318"/>
                  </a:cubicBezTo>
                  <a:cubicBezTo>
                    <a:pt x="636" y="142"/>
                    <a:pt x="494" y="0"/>
                    <a:pt x="318" y="0"/>
                  </a:cubicBezTo>
                  <a:close/>
                  <a:moveTo>
                    <a:pt x="594" y="308"/>
                  </a:moveTo>
                  <a:cubicBezTo>
                    <a:pt x="471" y="308"/>
                    <a:pt x="471" y="308"/>
                    <a:pt x="471" y="308"/>
                  </a:cubicBezTo>
                  <a:cubicBezTo>
                    <a:pt x="470" y="262"/>
                    <a:pt x="462" y="219"/>
                    <a:pt x="448" y="179"/>
                  </a:cubicBezTo>
                  <a:cubicBezTo>
                    <a:pt x="476" y="168"/>
                    <a:pt x="501" y="152"/>
                    <a:pt x="525" y="134"/>
                  </a:cubicBezTo>
                  <a:cubicBezTo>
                    <a:pt x="566" y="181"/>
                    <a:pt x="592" y="241"/>
                    <a:pt x="594" y="308"/>
                  </a:cubicBezTo>
                  <a:close/>
                  <a:moveTo>
                    <a:pt x="307" y="594"/>
                  </a:moveTo>
                  <a:cubicBezTo>
                    <a:pt x="273" y="566"/>
                    <a:pt x="244" y="529"/>
                    <a:pt x="223" y="486"/>
                  </a:cubicBezTo>
                  <a:cubicBezTo>
                    <a:pt x="250" y="478"/>
                    <a:pt x="278" y="473"/>
                    <a:pt x="308" y="472"/>
                  </a:cubicBezTo>
                  <a:cubicBezTo>
                    <a:pt x="308" y="594"/>
                    <a:pt x="308" y="594"/>
                    <a:pt x="308" y="594"/>
                  </a:cubicBezTo>
                  <a:cubicBezTo>
                    <a:pt x="307" y="594"/>
                    <a:pt x="307" y="594"/>
                    <a:pt x="307" y="594"/>
                  </a:cubicBezTo>
                  <a:close/>
                  <a:moveTo>
                    <a:pt x="329" y="42"/>
                  </a:moveTo>
                  <a:cubicBezTo>
                    <a:pt x="368" y="74"/>
                    <a:pt x="400" y="117"/>
                    <a:pt x="421" y="167"/>
                  </a:cubicBezTo>
                  <a:cubicBezTo>
                    <a:pt x="392" y="177"/>
                    <a:pt x="361" y="183"/>
                    <a:pt x="328" y="184"/>
                  </a:cubicBezTo>
                  <a:cubicBezTo>
                    <a:pt x="328" y="42"/>
                    <a:pt x="328" y="42"/>
                    <a:pt x="328" y="42"/>
                  </a:cubicBezTo>
                  <a:cubicBezTo>
                    <a:pt x="329" y="42"/>
                    <a:pt x="329" y="42"/>
                    <a:pt x="329" y="42"/>
                  </a:cubicBezTo>
                  <a:close/>
                  <a:moveTo>
                    <a:pt x="363" y="45"/>
                  </a:moveTo>
                  <a:cubicBezTo>
                    <a:pt x="420" y="55"/>
                    <a:pt x="471" y="81"/>
                    <a:pt x="510" y="119"/>
                  </a:cubicBezTo>
                  <a:cubicBezTo>
                    <a:pt x="489" y="136"/>
                    <a:pt x="466" y="150"/>
                    <a:pt x="440" y="160"/>
                  </a:cubicBezTo>
                  <a:cubicBezTo>
                    <a:pt x="421" y="116"/>
                    <a:pt x="395" y="77"/>
                    <a:pt x="363" y="45"/>
                  </a:cubicBezTo>
                  <a:close/>
                  <a:moveTo>
                    <a:pt x="308" y="42"/>
                  </a:moveTo>
                  <a:cubicBezTo>
                    <a:pt x="308" y="184"/>
                    <a:pt x="308" y="184"/>
                    <a:pt x="308" y="184"/>
                  </a:cubicBezTo>
                  <a:cubicBezTo>
                    <a:pt x="275" y="183"/>
                    <a:pt x="244" y="177"/>
                    <a:pt x="215" y="167"/>
                  </a:cubicBezTo>
                  <a:cubicBezTo>
                    <a:pt x="236" y="117"/>
                    <a:pt x="268" y="74"/>
                    <a:pt x="307" y="42"/>
                  </a:cubicBezTo>
                  <a:cubicBezTo>
                    <a:pt x="307" y="42"/>
                    <a:pt x="307" y="42"/>
                    <a:pt x="308" y="42"/>
                  </a:cubicBezTo>
                  <a:close/>
                  <a:moveTo>
                    <a:pt x="196" y="160"/>
                  </a:moveTo>
                  <a:cubicBezTo>
                    <a:pt x="171" y="150"/>
                    <a:pt x="147" y="136"/>
                    <a:pt x="126" y="119"/>
                  </a:cubicBezTo>
                  <a:cubicBezTo>
                    <a:pt x="165" y="81"/>
                    <a:pt x="216" y="55"/>
                    <a:pt x="273" y="45"/>
                  </a:cubicBezTo>
                  <a:cubicBezTo>
                    <a:pt x="241" y="77"/>
                    <a:pt x="215" y="116"/>
                    <a:pt x="196" y="160"/>
                  </a:cubicBezTo>
                  <a:close/>
                  <a:moveTo>
                    <a:pt x="207" y="186"/>
                  </a:moveTo>
                  <a:cubicBezTo>
                    <a:pt x="239" y="197"/>
                    <a:pt x="273" y="204"/>
                    <a:pt x="308" y="205"/>
                  </a:cubicBezTo>
                  <a:cubicBezTo>
                    <a:pt x="308" y="308"/>
                    <a:pt x="308" y="308"/>
                    <a:pt x="308" y="308"/>
                  </a:cubicBezTo>
                  <a:cubicBezTo>
                    <a:pt x="185" y="308"/>
                    <a:pt x="185" y="308"/>
                    <a:pt x="185" y="308"/>
                  </a:cubicBezTo>
                  <a:cubicBezTo>
                    <a:pt x="186" y="265"/>
                    <a:pt x="194" y="224"/>
                    <a:pt x="207" y="186"/>
                  </a:cubicBezTo>
                  <a:close/>
                  <a:moveTo>
                    <a:pt x="308" y="328"/>
                  </a:moveTo>
                  <a:cubicBezTo>
                    <a:pt x="308" y="452"/>
                    <a:pt x="308" y="452"/>
                    <a:pt x="308" y="452"/>
                  </a:cubicBezTo>
                  <a:cubicBezTo>
                    <a:pt x="275" y="453"/>
                    <a:pt x="244" y="458"/>
                    <a:pt x="215" y="468"/>
                  </a:cubicBezTo>
                  <a:cubicBezTo>
                    <a:pt x="197" y="425"/>
                    <a:pt x="186" y="378"/>
                    <a:pt x="185" y="328"/>
                  </a:cubicBezTo>
                  <a:lnTo>
                    <a:pt x="308" y="328"/>
                  </a:lnTo>
                  <a:close/>
                  <a:moveTo>
                    <a:pt x="273" y="591"/>
                  </a:moveTo>
                  <a:cubicBezTo>
                    <a:pt x="222" y="582"/>
                    <a:pt x="176" y="560"/>
                    <a:pt x="138" y="528"/>
                  </a:cubicBezTo>
                  <a:cubicBezTo>
                    <a:pt x="158" y="514"/>
                    <a:pt x="180" y="502"/>
                    <a:pt x="204" y="493"/>
                  </a:cubicBezTo>
                  <a:cubicBezTo>
                    <a:pt x="222" y="531"/>
                    <a:pt x="245" y="563"/>
                    <a:pt x="273" y="591"/>
                  </a:cubicBezTo>
                  <a:close/>
                  <a:moveTo>
                    <a:pt x="328" y="594"/>
                  </a:moveTo>
                  <a:cubicBezTo>
                    <a:pt x="328" y="472"/>
                    <a:pt x="328" y="472"/>
                    <a:pt x="328" y="472"/>
                  </a:cubicBezTo>
                  <a:cubicBezTo>
                    <a:pt x="358" y="473"/>
                    <a:pt x="386" y="478"/>
                    <a:pt x="413" y="486"/>
                  </a:cubicBezTo>
                  <a:cubicBezTo>
                    <a:pt x="392" y="529"/>
                    <a:pt x="363" y="566"/>
                    <a:pt x="329" y="594"/>
                  </a:cubicBezTo>
                  <a:cubicBezTo>
                    <a:pt x="329" y="594"/>
                    <a:pt x="329" y="594"/>
                    <a:pt x="328" y="594"/>
                  </a:cubicBezTo>
                  <a:close/>
                  <a:moveTo>
                    <a:pt x="432" y="493"/>
                  </a:moveTo>
                  <a:cubicBezTo>
                    <a:pt x="456" y="502"/>
                    <a:pt x="478" y="514"/>
                    <a:pt x="498" y="528"/>
                  </a:cubicBezTo>
                  <a:cubicBezTo>
                    <a:pt x="460" y="560"/>
                    <a:pt x="414" y="582"/>
                    <a:pt x="363" y="591"/>
                  </a:cubicBezTo>
                  <a:cubicBezTo>
                    <a:pt x="391" y="563"/>
                    <a:pt x="414" y="531"/>
                    <a:pt x="432" y="493"/>
                  </a:cubicBezTo>
                  <a:close/>
                  <a:moveTo>
                    <a:pt x="421" y="468"/>
                  </a:moveTo>
                  <a:cubicBezTo>
                    <a:pt x="392" y="458"/>
                    <a:pt x="361" y="453"/>
                    <a:pt x="328" y="452"/>
                  </a:cubicBezTo>
                  <a:cubicBezTo>
                    <a:pt x="328" y="328"/>
                    <a:pt x="328" y="328"/>
                    <a:pt x="328" y="328"/>
                  </a:cubicBezTo>
                  <a:cubicBezTo>
                    <a:pt x="451" y="328"/>
                    <a:pt x="451" y="328"/>
                    <a:pt x="451" y="328"/>
                  </a:cubicBezTo>
                  <a:cubicBezTo>
                    <a:pt x="450" y="378"/>
                    <a:pt x="439" y="425"/>
                    <a:pt x="421" y="468"/>
                  </a:cubicBezTo>
                  <a:close/>
                  <a:moveTo>
                    <a:pt x="328" y="308"/>
                  </a:moveTo>
                  <a:cubicBezTo>
                    <a:pt x="328" y="205"/>
                    <a:pt x="328" y="205"/>
                    <a:pt x="328" y="205"/>
                  </a:cubicBezTo>
                  <a:cubicBezTo>
                    <a:pt x="363" y="204"/>
                    <a:pt x="397" y="197"/>
                    <a:pt x="429" y="186"/>
                  </a:cubicBezTo>
                  <a:cubicBezTo>
                    <a:pt x="442" y="224"/>
                    <a:pt x="450" y="265"/>
                    <a:pt x="451" y="308"/>
                  </a:cubicBezTo>
                  <a:lnTo>
                    <a:pt x="328" y="308"/>
                  </a:lnTo>
                  <a:close/>
                  <a:moveTo>
                    <a:pt x="111" y="134"/>
                  </a:moveTo>
                  <a:cubicBezTo>
                    <a:pt x="135" y="152"/>
                    <a:pt x="160" y="168"/>
                    <a:pt x="188" y="179"/>
                  </a:cubicBezTo>
                  <a:cubicBezTo>
                    <a:pt x="174" y="219"/>
                    <a:pt x="166" y="262"/>
                    <a:pt x="165" y="308"/>
                  </a:cubicBezTo>
                  <a:cubicBezTo>
                    <a:pt x="42" y="308"/>
                    <a:pt x="42" y="308"/>
                    <a:pt x="42" y="308"/>
                  </a:cubicBezTo>
                  <a:cubicBezTo>
                    <a:pt x="44" y="241"/>
                    <a:pt x="70" y="181"/>
                    <a:pt x="111" y="134"/>
                  </a:cubicBezTo>
                  <a:close/>
                  <a:moveTo>
                    <a:pt x="42" y="328"/>
                  </a:moveTo>
                  <a:cubicBezTo>
                    <a:pt x="165" y="328"/>
                    <a:pt x="165" y="328"/>
                    <a:pt x="165" y="328"/>
                  </a:cubicBezTo>
                  <a:cubicBezTo>
                    <a:pt x="166" y="381"/>
                    <a:pt x="177" y="430"/>
                    <a:pt x="195" y="475"/>
                  </a:cubicBezTo>
                  <a:cubicBezTo>
                    <a:pt x="169" y="485"/>
                    <a:pt x="145" y="498"/>
                    <a:pt x="123" y="514"/>
                  </a:cubicBezTo>
                  <a:cubicBezTo>
                    <a:pt x="75" y="466"/>
                    <a:pt x="44" y="401"/>
                    <a:pt x="42" y="328"/>
                  </a:cubicBezTo>
                  <a:close/>
                  <a:moveTo>
                    <a:pt x="513" y="514"/>
                  </a:moveTo>
                  <a:cubicBezTo>
                    <a:pt x="491" y="498"/>
                    <a:pt x="467" y="485"/>
                    <a:pt x="441" y="475"/>
                  </a:cubicBezTo>
                  <a:cubicBezTo>
                    <a:pt x="459" y="430"/>
                    <a:pt x="470" y="381"/>
                    <a:pt x="471" y="328"/>
                  </a:cubicBezTo>
                  <a:cubicBezTo>
                    <a:pt x="594" y="328"/>
                    <a:pt x="594" y="328"/>
                    <a:pt x="594" y="328"/>
                  </a:cubicBezTo>
                  <a:cubicBezTo>
                    <a:pt x="592" y="401"/>
                    <a:pt x="561" y="466"/>
                    <a:pt x="513" y="51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Lato Light"/>
              </a:endParaRPr>
            </a:p>
          </p:txBody>
        </p:sp>
      </p:grpSp>
      <p:grpSp>
        <p:nvGrpSpPr>
          <p:cNvPr id="50" name="Group 82">
            <a:extLst>
              <a:ext uri="{FF2B5EF4-FFF2-40B4-BE49-F238E27FC236}">
                <a16:creationId xmlns:a16="http://schemas.microsoft.com/office/drawing/2014/main" id="{476BE634-6695-4A59-B9FD-6815B89BADCA}"/>
              </a:ext>
            </a:extLst>
          </p:cNvPr>
          <p:cNvGrpSpPr>
            <a:grpSpLocks noChangeAspect="1"/>
          </p:cNvGrpSpPr>
          <p:nvPr/>
        </p:nvGrpSpPr>
        <p:grpSpPr>
          <a:xfrm>
            <a:off x="6083024" y="2519430"/>
            <a:ext cx="5616674" cy="3737331"/>
            <a:chOff x="1027152" y="2693983"/>
            <a:chExt cx="6796849" cy="4462905"/>
          </a:xfrm>
          <a:gradFill>
            <a:gsLst>
              <a:gs pos="100000">
                <a:schemeClr val="accent6">
                  <a:lumMod val="10000"/>
                  <a:lumOff val="9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grpSpPr>
        <p:grpSp>
          <p:nvGrpSpPr>
            <p:cNvPr id="51" name="Group 83">
              <a:extLst>
                <a:ext uri="{FF2B5EF4-FFF2-40B4-BE49-F238E27FC236}">
                  <a16:creationId xmlns:a16="http://schemas.microsoft.com/office/drawing/2014/main" id="{F753F412-8864-4B46-BFBD-0C8E827679D2}"/>
                </a:ext>
              </a:extLst>
            </p:cNvPr>
            <p:cNvGrpSpPr/>
            <p:nvPr/>
          </p:nvGrpSpPr>
          <p:grpSpPr>
            <a:xfrm>
              <a:off x="1027152" y="2693983"/>
              <a:ext cx="6796849" cy="4462905"/>
              <a:chOff x="1027152" y="2693983"/>
              <a:chExt cx="6796849" cy="4462905"/>
            </a:xfrm>
            <a:grpFill/>
          </p:grpSpPr>
          <p:sp>
            <p:nvSpPr>
              <p:cNvPr id="54" name="AutoShape 1">
                <a:extLst>
                  <a:ext uri="{FF2B5EF4-FFF2-40B4-BE49-F238E27FC236}">
                    <a16:creationId xmlns:a16="http://schemas.microsoft.com/office/drawing/2014/main" id="{48F16F12-B004-4ABE-AAA8-42D597EFDA9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029339" y="2693983"/>
                <a:ext cx="6794662" cy="4462905"/>
              </a:xfrm>
              <a:prstGeom prst="roundRect">
                <a:avLst>
                  <a:gd name="adj" fmla="val 1292"/>
                </a:avLst>
              </a:prstGeom>
              <a:grpFill/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  <p:sp>
            <p:nvSpPr>
              <p:cNvPr id="55" name="Rectangle 2">
                <a:extLst>
                  <a:ext uri="{FF2B5EF4-FFF2-40B4-BE49-F238E27FC236}">
                    <a16:creationId xmlns:a16="http://schemas.microsoft.com/office/drawing/2014/main" id="{92CE4B65-6103-4C38-92A7-2A427C04B8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7152" y="3024940"/>
                <a:ext cx="6794663" cy="315914"/>
              </a:xfrm>
              <a:prstGeom prst="rect">
                <a:avLst/>
              </a:prstGeom>
              <a:grpFill/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  <p:sp>
            <p:nvSpPr>
              <p:cNvPr id="57" name="Oval 4">
                <a:extLst>
                  <a:ext uri="{FF2B5EF4-FFF2-40B4-BE49-F238E27FC236}">
                    <a16:creationId xmlns:a16="http://schemas.microsoft.com/office/drawing/2014/main" id="{D68B6E0E-D3C7-4493-A31B-8207DAE9C2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37753" y="2814331"/>
                <a:ext cx="95903" cy="95276"/>
              </a:xfrm>
              <a:prstGeom prst="ellipse">
                <a:avLst/>
              </a:prstGeom>
              <a:grpFill/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  <p:sp>
            <p:nvSpPr>
              <p:cNvPr id="58" name="Oval 5">
                <a:extLst>
                  <a:ext uri="{FF2B5EF4-FFF2-40B4-BE49-F238E27FC236}">
                    <a16:creationId xmlns:a16="http://schemas.microsoft.com/office/drawing/2014/main" id="{AA3A8A3A-E81C-4F16-9EA2-9F11A9775E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07620" y="2814331"/>
                <a:ext cx="95903" cy="95276"/>
              </a:xfrm>
              <a:prstGeom prst="ellipse">
                <a:avLst/>
              </a:prstGeom>
              <a:grpFill/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  <p:sp>
            <p:nvSpPr>
              <p:cNvPr id="59" name="Oval 6">
                <a:extLst>
                  <a:ext uri="{FF2B5EF4-FFF2-40B4-BE49-F238E27FC236}">
                    <a16:creationId xmlns:a16="http://schemas.microsoft.com/office/drawing/2014/main" id="{539165D2-E0B0-4B91-BDF2-5FF535A720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77486" y="2814331"/>
                <a:ext cx="95903" cy="95276"/>
              </a:xfrm>
              <a:prstGeom prst="ellipse">
                <a:avLst/>
              </a:prstGeom>
              <a:grpFill/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  <p:grpSp>
            <p:nvGrpSpPr>
              <p:cNvPr id="61" name="Group 93">
                <a:extLst>
                  <a:ext uri="{FF2B5EF4-FFF2-40B4-BE49-F238E27FC236}">
                    <a16:creationId xmlns:a16="http://schemas.microsoft.com/office/drawing/2014/main" id="{022AA45E-1A3D-4A3B-B08F-4D64E6102BF2}"/>
                  </a:ext>
                </a:extLst>
              </p:cNvPr>
              <p:cNvGrpSpPr/>
              <p:nvPr/>
            </p:nvGrpSpPr>
            <p:grpSpPr>
              <a:xfrm>
                <a:off x="7494380" y="2779230"/>
                <a:ext cx="155357" cy="155272"/>
                <a:chOff x="4763" y="0"/>
                <a:chExt cx="2900362" cy="2898775"/>
              </a:xfrm>
              <a:grpFill/>
            </p:grpSpPr>
            <p:sp>
              <p:nvSpPr>
                <p:cNvPr id="64" name="Freeform 13">
                  <a:extLst>
                    <a:ext uri="{FF2B5EF4-FFF2-40B4-BE49-F238E27FC236}">
                      <a16:creationId xmlns:a16="http://schemas.microsoft.com/office/drawing/2014/main" id="{2EE8F120-DDD5-495E-8097-10825D0A1E6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3" y="0"/>
                  <a:ext cx="727075" cy="722313"/>
                </a:xfrm>
                <a:custGeom>
                  <a:avLst/>
                  <a:gdLst>
                    <a:gd name="T0" fmla="*/ 168 w 193"/>
                    <a:gd name="T1" fmla="*/ 0 h 192"/>
                    <a:gd name="T2" fmla="*/ 24 w 193"/>
                    <a:gd name="T3" fmla="*/ 0 h 192"/>
                    <a:gd name="T4" fmla="*/ 0 w 193"/>
                    <a:gd name="T5" fmla="*/ 24 h 192"/>
                    <a:gd name="T6" fmla="*/ 0 w 193"/>
                    <a:gd name="T7" fmla="*/ 168 h 192"/>
                    <a:gd name="T8" fmla="*/ 24 w 193"/>
                    <a:gd name="T9" fmla="*/ 192 h 192"/>
                    <a:gd name="T10" fmla="*/ 168 w 193"/>
                    <a:gd name="T11" fmla="*/ 192 h 192"/>
                    <a:gd name="T12" fmla="*/ 193 w 193"/>
                    <a:gd name="T13" fmla="*/ 168 h 192"/>
                    <a:gd name="T14" fmla="*/ 193 w 193"/>
                    <a:gd name="T15" fmla="*/ 24 h 192"/>
                    <a:gd name="T16" fmla="*/ 168 w 193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3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2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2" y="192"/>
                        <a:pt x="193" y="182"/>
                        <a:pt x="193" y="168"/>
                      </a:cubicBezTo>
                      <a:cubicBezTo>
                        <a:pt x="193" y="24"/>
                        <a:pt x="193" y="24"/>
                        <a:pt x="193" y="24"/>
                      </a:cubicBezTo>
                      <a:cubicBezTo>
                        <a:pt x="193" y="11"/>
                        <a:pt x="182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65" name="Freeform 14">
                  <a:extLst>
                    <a:ext uri="{FF2B5EF4-FFF2-40B4-BE49-F238E27FC236}">
                      <a16:creationId xmlns:a16="http://schemas.microsoft.com/office/drawing/2014/main" id="{899F88D3-5C91-4BBA-BE63-9371B4B356C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3" y="1087438"/>
                  <a:ext cx="727075" cy="722313"/>
                </a:xfrm>
                <a:custGeom>
                  <a:avLst/>
                  <a:gdLst>
                    <a:gd name="T0" fmla="*/ 168 w 193"/>
                    <a:gd name="T1" fmla="*/ 0 h 192"/>
                    <a:gd name="T2" fmla="*/ 24 w 193"/>
                    <a:gd name="T3" fmla="*/ 0 h 192"/>
                    <a:gd name="T4" fmla="*/ 0 w 193"/>
                    <a:gd name="T5" fmla="*/ 24 h 192"/>
                    <a:gd name="T6" fmla="*/ 0 w 193"/>
                    <a:gd name="T7" fmla="*/ 168 h 192"/>
                    <a:gd name="T8" fmla="*/ 24 w 193"/>
                    <a:gd name="T9" fmla="*/ 192 h 192"/>
                    <a:gd name="T10" fmla="*/ 168 w 193"/>
                    <a:gd name="T11" fmla="*/ 192 h 192"/>
                    <a:gd name="T12" fmla="*/ 193 w 193"/>
                    <a:gd name="T13" fmla="*/ 168 h 192"/>
                    <a:gd name="T14" fmla="*/ 193 w 193"/>
                    <a:gd name="T15" fmla="*/ 24 h 192"/>
                    <a:gd name="T16" fmla="*/ 168 w 193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3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1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2" y="192"/>
                        <a:pt x="193" y="181"/>
                        <a:pt x="193" y="168"/>
                      </a:cubicBezTo>
                      <a:cubicBezTo>
                        <a:pt x="193" y="24"/>
                        <a:pt x="193" y="24"/>
                        <a:pt x="193" y="24"/>
                      </a:cubicBezTo>
                      <a:cubicBezTo>
                        <a:pt x="193" y="11"/>
                        <a:pt x="182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66" name="Freeform 15">
                  <a:extLst>
                    <a:ext uri="{FF2B5EF4-FFF2-40B4-BE49-F238E27FC236}">
                      <a16:creationId xmlns:a16="http://schemas.microsoft.com/office/drawing/2014/main" id="{C1C5DCC2-9B40-4DA3-AB2F-ED9C5D891CE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3" y="2171700"/>
                  <a:ext cx="727075" cy="727075"/>
                </a:xfrm>
                <a:custGeom>
                  <a:avLst/>
                  <a:gdLst>
                    <a:gd name="T0" fmla="*/ 168 w 193"/>
                    <a:gd name="T1" fmla="*/ 0 h 193"/>
                    <a:gd name="T2" fmla="*/ 24 w 193"/>
                    <a:gd name="T3" fmla="*/ 0 h 193"/>
                    <a:gd name="T4" fmla="*/ 0 w 193"/>
                    <a:gd name="T5" fmla="*/ 25 h 193"/>
                    <a:gd name="T6" fmla="*/ 0 w 193"/>
                    <a:gd name="T7" fmla="*/ 169 h 193"/>
                    <a:gd name="T8" fmla="*/ 24 w 193"/>
                    <a:gd name="T9" fmla="*/ 193 h 193"/>
                    <a:gd name="T10" fmla="*/ 168 w 193"/>
                    <a:gd name="T11" fmla="*/ 193 h 193"/>
                    <a:gd name="T12" fmla="*/ 193 w 193"/>
                    <a:gd name="T13" fmla="*/ 169 h 193"/>
                    <a:gd name="T14" fmla="*/ 193 w 193"/>
                    <a:gd name="T15" fmla="*/ 25 h 193"/>
                    <a:gd name="T16" fmla="*/ 168 w 193"/>
                    <a:gd name="T17" fmla="*/ 0 h 1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3" h="193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5"/>
                      </a:cubicBezTo>
                      <a:cubicBezTo>
                        <a:pt x="0" y="169"/>
                        <a:pt x="0" y="169"/>
                        <a:pt x="0" y="169"/>
                      </a:cubicBezTo>
                      <a:cubicBezTo>
                        <a:pt x="0" y="182"/>
                        <a:pt x="11" y="193"/>
                        <a:pt x="24" y="193"/>
                      </a:cubicBezTo>
                      <a:cubicBezTo>
                        <a:pt x="168" y="193"/>
                        <a:pt x="168" y="193"/>
                        <a:pt x="168" y="193"/>
                      </a:cubicBezTo>
                      <a:cubicBezTo>
                        <a:pt x="182" y="193"/>
                        <a:pt x="193" y="182"/>
                        <a:pt x="193" y="169"/>
                      </a:cubicBezTo>
                      <a:cubicBezTo>
                        <a:pt x="193" y="25"/>
                        <a:pt x="193" y="25"/>
                        <a:pt x="193" y="25"/>
                      </a:cubicBezTo>
                      <a:cubicBezTo>
                        <a:pt x="193" y="11"/>
                        <a:pt x="182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67" name="Freeform 16">
                  <a:extLst>
                    <a:ext uri="{FF2B5EF4-FFF2-40B4-BE49-F238E27FC236}">
                      <a16:creationId xmlns:a16="http://schemas.microsoft.com/office/drawing/2014/main" id="{0721D991-881C-4DBE-AF30-E47AE304B7B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93788" y="0"/>
                  <a:ext cx="722312" cy="722313"/>
                </a:xfrm>
                <a:custGeom>
                  <a:avLst/>
                  <a:gdLst>
                    <a:gd name="T0" fmla="*/ 168 w 192"/>
                    <a:gd name="T1" fmla="*/ 0 h 192"/>
                    <a:gd name="T2" fmla="*/ 24 w 192"/>
                    <a:gd name="T3" fmla="*/ 0 h 192"/>
                    <a:gd name="T4" fmla="*/ 0 w 192"/>
                    <a:gd name="T5" fmla="*/ 24 h 192"/>
                    <a:gd name="T6" fmla="*/ 0 w 192"/>
                    <a:gd name="T7" fmla="*/ 168 h 192"/>
                    <a:gd name="T8" fmla="*/ 24 w 192"/>
                    <a:gd name="T9" fmla="*/ 192 h 192"/>
                    <a:gd name="T10" fmla="*/ 168 w 192"/>
                    <a:gd name="T11" fmla="*/ 192 h 192"/>
                    <a:gd name="T12" fmla="*/ 192 w 192"/>
                    <a:gd name="T13" fmla="*/ 168 h 192"/>
                    <a:gd name="T14" fmla="*/ 192 w 192"/>
                    <a:gd name="T15" fmla="*/ 24 h 192"/>
                    <a:gd name="T16" fmla="*/ 168 w 192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2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2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68" name="Freeform 17">
                  <a:extLst>
                    <a:ext uri="{FF2B5EF4-FFF2-40B4-BE49-F238E27FC236}">
                      <a16:creationId xmlns:a16="http://schemas.microsoft.com/office/drawing/2014/main" id="{97111254-2A6F-40F4-8741-1C703E43B98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93788" y="1087438"/>
                  <a:ext cx="722312" cy="722313"/>
                </a:xfrm>
                <a:custGeom>
                  <a:avLst/>
                  <a:gdLst>
                    <a:gd name="T0" fmla="*/ 168 w 192"/>
                    <a:gd name="T1" fmla="*/ 0 h 192"/>
                    <a:gd name="T2" fmla="*/ 24 w 192"/>
                    <a:gd name="T3" fmla="*/ 0 h 192"/>
                    <a:gd name="T4" fmla="*/ 0 w 192"/>
                    <a:gd name="T5" fmla="*/ 24 h 192"/>
                    <a:gd name="T6" fmla="*/ 0 w 192"/>
                    <a:gd name="T7" fmla="*/ 168 h 192"/>
                    <a:gd name="T8" fmla="*/ 24 w 192"/>
                    <a:gd name="T9" fmla="*/ 192 h 192"/>
                    <a:gd name="T10" fmla="*/ 168 w 192"/>
                    <a:gd name="T11" fmla="*/ 192 h 192"/>
                    <a:gd name="T12" fmla="*/ 192 w 192"/>
                    <a:gd name="T13" fmla="*/ 168 h 192"/>
                    <a:gd name="T14" fmla="*/ 192 w 192"/>
                    <a:gd name="T15" fmla="*/ 24 h 192"/>
                    <a:gd name="T16" fmla="*/ 168 w 192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1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1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69" name="Freeform 18">
                  <a:extLst>
                    <a:ext uri="{FF2B5EF4-FFF2-40B4-BE49-F238E27FC236}">
                      <a16:creationId xmlns:a16="http://schemas.microsoft.com/office/drawing/2014/main" id="{3448ADF5-3363-4495-90EA-D3397EA0A37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93788" y="2171700"/>
                  <a:ext cx="722312" cy="727075"/>
                </a:xfrm>
                <a:custGeom>
                  <a:avLst/>
                  <a:gdLst>
                    <a:gd name="T0" fmla="*/ 168 w 192"/>
                    <a:gd name="T1" fmla="*/ 0 h 193"/>
                    <a:gd name="T2" fmla="*/ 24 w 192"/>
                    <a:gd name="T3" fmla="*/ 0 h 193"/>
                    <a:gd name="T4" fmla="*/ 0 w 192"/>
                    <a:gd name="T5" fmla="*/ 25 h 193"/>
                    <a:gd name="T6" fmla="*/ 0 w 192"/>
                    <a:gd name="T7" fmla="*/ 169 h 193"/>
                    <a:gd name="T8" fmla="*/ 24 w 192"/>
                    <a:gd name="T9" fmla="*/ 193 h 193"/>
                    <a:gd name="T10" fmla="*/ 168 w 192"/>
                    <a:gd name="T11" fmla="*/ 193 h 193"/>
                    <a:gd name="T12" fmla="*/ 192 w 192"/>
                    <a:gd name="T13" fmla="*/ 169 h 193"/>
                    <a:gd name="T14" fmla="*/ 192 w 192"/>
                    <a:gd name="T15" fmla="*/ 25 h 193"/>
                    <a:gd name="T16" fmla="*/ 168 w 192"/>
                    <a:gd name="T17" fmla="*/ 0 h 1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3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5"/>
                      </a:cubicBezTo>
                      <a:cubicBezTo>
                        <a:pt x="0" y="169"/>
                        <a:pt x="0" y="169"/>
                        <a:pt x="0" y="169"/>
                      </a:cubicBezTo>
                      <a:cubicBezTo>
                        <a:pt x="0" y="182"/>
                        <a:pt x="11" y="193"/>
                        <a:pt x="24" y="193"/>
                      </a:cubicBezTo>
                      <a:cubicBezTo>
                        <a:pt x="168" y="193"/>
                        <a:pt x="168" y="193"/>
                        <a:pt x="168" y="193"/>
                      </a:cubicBezTo>
                      <a:cubicBezTo>
                        <a:pt x="181" y="193"/>
                        <a:pt x="192" y="182"/>
                        <a:pt x="192" y="169"/>
                      </a:cubicBezTo>
                      <a:cubicBezTo>
                        <a:pt x="192" y="25"/>
                        <a:pt x="192" y="25"/>
                        <a:pt x="192" y="25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70" name="Freeform 19">
                  <a:extLst>
                    <a:ext uri="{FF2B5EF4-FFF2-40B4-BE49-F238E27FC236}">
                      <a16:creationId xmlns:a16="http://schemas.microsoft.com/office/drawing/2014/main" id="{A11FFFD8-A688-46DB-9518-83D23CB9AE9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81225" y="0"/>
                  <a:ext cx="723900" cy="722313"/>
                </a:xfrm>
                <a:custGeom>
                  <a:avLst/>
                  <a:gdLst>
                    <a:gd name="T0" fmla="*/ 168 w 192"/>
                    <a:gd name="T1" fmla="*/ 0 h 192"/>
                    <a:gd name="T2" fmla="*/ 24 w 192"/>
                    <a:gd name="T3" fmla="*/ 0 h 192"/>
                    <a:gd name="T4" fmla="*/ 0 w 192"/>
                    <a:gd name="T5" fmla="*/ 24 h 192"/>
                    <a:gd name="T6" fmla="*/ 0 w 192"/>
                    <a:gd name="T7" fmla="*/ 168 h 192"/>
                    <a:gd name="T8" fmla="*/ 24 w 192"/>
                    <a:gd name="T9" fmla="*/ 192 h 192"/>
                    <a:gd name="T10" fmla="*/ 168 w 192"/>
                    <a:gd name="T11" fmla="*/ 192 h 192"/>
                    <a:gd name="T12" fmla="*/ 192 w 192"/>
                    <a:gd name="T13" fmla="*/ 168 h 192"/>
                    <a:gd name="T14" fmla="*/ 192 w 192"/>
                    <a:gd name="T15" fmla="*/ 24 h 192"/>
                    <a:gd name="T16" fmla="*/ 168 w 192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0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2"/>
                        <a:pt x="10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2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71" name="Freeform 20">
                  <a:extLst>
                    <a:ext uri="{FF2B5EF4-FFF2-40B4-BE49-F238E27FC236}">
                      <a16:creationId xmlns:a16="http://schemas.microsoft.com/office/drawing/2014/main" id="{3B48C2AB-505E-4332-A44A-9D533A65044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81225" y="1087438"/>
                  <a:ext cx="723900" cy="722313"/>
                </a:xfrm>
                <a:custGeom>
                  <a:avLst/>
                  <a:gdLst>
                    <a:gd name="T0" fmla="*/ 168 w 192"/>
                    <a:gd name="T1" fmla="*/ 0 h 192"/>
                    <a:gd name="T2" fmla="*/ 24 w 192"/>
                    <a:gd name="T3" fmla="*/ 0 h 192"/>
                    <a:gd name="T4" fmla="*/ 0 w 192"/>
                    <a:gd name="T5" fmla="*/ 24 h 192"/>
                    <a:gd name="T6" fmla="*/ 0 w 192"/>
                    <a:gd name="T7" fmla="*/ 168 h 192"/>
                    <a:gd name="T8" fmla="*/ 24 w 192"/>
                    <a:gd name="T9" fmla="*/ 192 h 192"/>
                    <a:gd name="T10" fmla="*/ 168 w 192"/>
                    <a:gd name="T11" fmla="*/ 192 h 192"/>
                    <a:gd name="T12" fmla="*/ 192 w 192"/>
                    <a:gd name="T13" fmla="*/ 168 h 192"/>
                    <a:gd name="T14" fmla="*/ 192 w 192"/>
                    <a:gd name="T15" fmla="*/ 24 h 192"/>
                    <a:gd name="T16" fmla="*/ 168 w 192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0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1"/>
                        <a:pt x="10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1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72" name="Freeform 21">
                  <a:extLst>
                    <a:ext uri="{FF2B5EF4-FFF2-40B4-BE49-F238E27FC236}">
                      <a16:creationId xmlns:a16="http://schemas.microsoft.com/office/drawing/2014/main" id="{EBFBAB80-64C2-4E27-A1CC-A218E6C3562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81225" y="2171700"/>
                  <a:ext cx="723900" cy="727075"/>
                </a:xfrm>
                <a:custGeom>
                  <a:avLst/>
                  <a:gdLst>
                    <a:gd name="T0" fmla="*/ 168 w 192"/>
                    <a:gd name="T1" fmla="*/ 0 h 193"/>
                    <a:gd name="T2" fmla="*/ 24 w 192"/>
                    <a:gd name="T3" fmla="*/ 0 h 193"/>
                    <a:gd name="T4" fmla="*/ 0 w 192"/>
                    <a:gd name="T5" fmla="*/ 25 h 193"/>
                    <a:gd name="T6" fmla="*/ 0 w 192"/>
                    <a:gd name="T7" fmla="*/ 169 h 193"/>
                    <a:gd name="T8" fmla="*/ 24 w 192"/>
                    <a:gd name="T9" fmla="*/ 193 h 193"/>
                    <a:gd name="T10" fmla="*/ 168 w 192"/>
                    <a:gd name="T11" fmla="*/ 193 h 193"/>
                    <a:gd name="T12" fmla="*/ 192 w 192"/>
                    <a:gd name="T13" fmla="*/ 169 h 193"/>
                    <a:gd name="T14" fmla="*/ 192 w 192"/>
                    <a:gd name="T15" fmla="*/ 25 h 193"/>
                    <a:gd name="T16" fmla="*/ 168 w 192"/>
                    <a:gd name="T17" fmla="*/ 0 h 1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3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0" y="0"/>
                        <a:pt x="0" y="11"/>
                        <a:pt x="0" y="25"/>
                      </a:cubicBezTo>
                      <a:cubicBezTo>
                        <a:pt x="0" y="169"/>
                        <a:pt x="0" y="169"/>
                        <a:pt x="0" y="169"/>
                      </a:cubicBezTo>
                      <a:cubicBezTo>
                        <a:pt x="0" y="182"/>
                        <a:pt x="10" y="193"/>
                        <a:pt x="24" y="193"/>
                      </a:cubicBezTo>
                      <a:cubicBezTo>
                        <a:pt x="168" y="193"/>
                        <a:pt x="168" y="193"/>
                        <a:pt x="168" y="193"/>
                      </a:cubicBezTo>
                      <a:cubicBezTo>
                        <a:pt x="181" y="193"/>
                        <a:pt x="192" y="182"/>
                        <a:pt x="192" y="169"/>
                      </a:cubicBezTo>
                      <a:cubicBezTo>
                        <a:pt x="192" y="25"/>
                        <a:pt x="192" y="25"/>
                        <a:pt x="192" y="25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</p:grpSp>
          <p:sp>
            <p:nvSpPr>
              <p:cNvPr id="62" name="Freeform 25">
                <a:extLst>
                  <a:ext uri="{FF2B5EF4-FFF2-40B4-BE49-F238E27FC236}">
                    <a16:creationId xmlns:a16="http://schemas.microsoft.com/office/drawing/2014/main" id="{27106E3B-5EE5-442B-87E5-0B8163B99979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>
                <a:off x="7497092" y="3115886"/>
                <a:ext cx="146921" cy="128651"/>
              </a:xfrm>
              <a:custGeom>
                <a:avLst/>
                <a:gdLst>
                  <a:gd name="T0" fmla="*/ 504 w 896"/>
                  <a:gd name="T1" fmla="*/ 0 h 784"/>
                  <a:gd name="T2" fmla="*/ 116 w 896"/>
                  <a:gd name="T3" fmla="*/ 336 h 784"/>
                  <a:gd name="T4" fmla="*/ 0 w 896"/>
                  <a:gd name="T5" fmla="*/ 336 h 784"/>
                  <a:gd name="T6" fmla="*/ 168 w 896"/>
                  <a:gd name="T7" fmla="*/ 560 h 784"/>
                  <a:gd name="T8" fmla="*/ 336 w 896"/>
                  <a:gd name="T9" fmla="*/ 336 h 784"/>
                  <a:gd name="T10" fmla="*/ 230 w 896"/>
                  <a:gd name="T11" fmla="*/ 336 h 784"/>
                  <a:gd name="T12" fmla="*/ 504 w 896"/>
                  <a:gd name="T13" fmla="*/ 112 h 784"/>
                  <a:gd name="T14" fmla="*/ 784 w 896"/>
                  <a:gd name="T15" fmla="*/ 392 h 784"/>
                  <a:gd name="T16" fmla="*/ 504 w 896"/>
                  <a:gd name="T17" fmla="*/ 672 h 784"/>
                  <a:gd name="T18" fmla="*/ 504 w 896"/>
                  <a:gd name="T19" fmla="*/ 784 h 784"/>
                  <a:gd name="T20" fmla="*/ 896 w 896"/>
                  <a:gd name="T21" fmla="*/ 392 h 784"/>
                  <a:gd name="T22" fmla="*/ 504 w 896"/>
                  <a:gd name="T23" fmla="*/ 0 h 7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96" h="784">
                    <a:moveTo>
                      <a:pt x="504" y="0"/>
                    </a:moveTo>
                    <a:cubicBezTo>
                      <a:pt x="307" y="0"/>
                      <a:pt x="144" y="146"/>
                      <a:pt x="116" y="336"/>
                    </a:cubicBezTo>
                    <a:cubicBezTo>
                      <a:pt x="0" y="336"/>
                      <a:pt x="0" y="336"/>
                      <a:pt x="0" y="336"/>
                    </a:cubicBezTo>
                    <a:cubicBezTo>
                      <a:pt x="168" y="560"/>
                      <a:pt x="168" y="560"/>
                      <a:pt x="168" y="560"/>
                    </a:cubicBezTo>
                    <a:cubicBezTo>
                      <a:pt x="336" y="336"/>
                      <a:pt x="336" y="336"/>
                      <a:pt x="336" y="336"/>
                    </a:cubicBezTo>
                    <a:cubicBezTo>
                      <a:pt x="230" y="336"/>
                      <a:pt x="230" y="336"/>
                      <a:pt x="230" y="336"/>
                    </a:cubicBezTo>
                    <a:cubicBezTo>
                      <a:pt x="256" y="208"/>
                      <a:pt x="369" y="112"/>
                      <a:pt x="504" y="112"/>
                    </a:cubicBezTo>
                    <a:cubicBezTo>
                      <a:pt x="658" y="112"/>
                      <a:pt x="784" y="238"/>
                      <a:pt x="784" y="392"/>
                    </a:cubicBezTo>
                    <a:cubicBezTo>
                      <a:pt x="784" y="546"/>
                      <a:pt x="658" y="672"/>
                      <a:pt x="504" y="672"/>
                    </a:cubicBezTo>
                    <a:cubicBezTo>
                      <a:pt x="504" y="784"/>
                      <a:pt x="504" y="784"/>
                      <a:pt x="504" y="784"/>
                    </a:cubicBezTo>
                    <a:cubicBezTo>
                      <a:pt x="721" y="784"/>
                      <a:pt x="896" y="609"/>
                      <a:pt x="896" y="392"/>
                    </a:cubicBezTo>
                    <a:cubicBezTo>
                      <a:pt x="896" y="175"/>
                      <a:pt x="721" y="0"/>
                      <a:pt x="50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dirty="0">
                  <a:latin typeface="Lato Light"/>
                </a:endParaRPr>
              </a:p>
            </p:txBody>
          </p:sp>
          <p:sp>
            <p:nvSpPr>
              <p:cNvPr id="63" name="Oval 6">
                <a:extLst>
                  <a:ext uri="{FF2B5EF4-FFF2-40B4-BE49-F238E27FC236}">
                    <a16:creationId xmlns:a16="http://schemas.microsoft.com/office/drawing/2014/main" id="{AFFAA0AD-114A-4831-ACE3-B8C4258E3C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55635" y="2814331"/>
                <a:ext cx="95903" cy="95276"/>
              </a:xfrm>
              <a:prstGeom prst="ellipse">
                <a:avLst/>
              </a:prstGeom>
              <a:grpFill/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</p:grp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44BEAEF8-91EF-49C8-A667-2BC7D51C2397}"/>
                </a:ext>
              </a:extLst>
            </p:cNvPr>
            <p:cNvSpPr txBox="1"/>
            <p:nvPr/>
          </p:nvSpPr>
          <p:spPr>
            <a:xfrm>
              <a:off x="3301749" y="2738117"/>
              <a:ext cx="3532799" cy="25727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id-ID" sz="800" dirty="0">
                  <a:latin typeface="Poppins Light" charset="0"/>
                  <a:ea typeface="Poppins Light" charset="0"/>
                  <a:cs typeface="Poppins Light" charset="0"/>
                </a:rPr>
                <a:t>http://aerotoolkit.sytes.net:8000/</a:t>
              </a:r>
              <a:endParaRPr lang="id-ID" sz="800" dirty="0">
                <a:solidFill>
                  <a:schemeClr val="tx1"/>
                </a:solidFill>
                <a:latin typeface="Poppins Light" charset="0"/>
                <a:ea typeface="Poppins Light" charset="0"/>
                <a:cs typeface="Poppins Light" charset="0"/>
              </a:endParaRPr>
            </a:p>
          </p:txBody>
        </p:sp>
        <p:sp>
          <p:nvSpPr>
            <p:cNvPr id="53" name="Freeform 29">
              <a:extLst>
                <a:ext uri="{FF2B5EF4-FFF2-40B4-BE49-F238E27FC236}">
                  <a16:creationId xmlns:a16="http://schemas.microsoft.com/office/drawing/2014/main" id="{1C88632E-4E09-404A-9868-C0997FA11EA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69943" y="3130076"/>
              <a:ext cx="115372" cy="115448"/>
            </a:xfrm>
            <a:custGeom>
              <a:avLst/>
              <a:gdLst>
                <a:gd name="T0" fmla="*/ 0 w 636"/>
                <a:gd name="T1" fmla="*/ 318 h 636"/>
                <a:gd name="T2" fmla="*/ 636 w 636"/>
                <a:gd name="T3" fmla="*/ 318 h 636"/>
                <a:gd name="T4" fmla="*/ 594 w 636"/>
                <a:gd name="T5" fmla="*/ 308 h 636"/>
                <a:gd name="T6" fmla="*/ 448 w 636"/>
                <a:gd name="T7" fmla="*/ 179 h 636"/>
                <a:gd name="T8" fmla="*/ 594 w 636"/>
                <a:gd name="T9" fmla="*/ 308 h 636"/>
                <a:gd name="T10" fmla="*/ 223 w 636"/>
                <a:gd name="T11" fmla="*/ 486 h 636"/>
                <a:gd name="T12" fmla="*/ 308 w 636"/>
                <a:gd name="T13" fmla="*/ 594 h 636"/>
                <a:gd name="T14" fmla="*/ 329 w 636"/>
                <a:gd name="T15" fmla="*/ 42 h 636"/>
                <a:gd name="T16" fmla="*/ 328 w 636"/>
                <a:gd name="T17" fmla="*/ 184 h 636"/>
                <a:gd name="T18" fmla="*/ 329 w 636"/>
                <a:gd name="T19" fmla="*/ 42 h 636"/>
                <a:gd name="T20" fmla="*/ 510 w 636"/>
                <a:gd name="T21" fmla="*/ 119 h 636"/>
                <a:gd name="T22" fmla="*/ 363 w 636"/>
                <a:gd name="T23" fmla="*/ 45 h 636"/>
                <a:gd name="T24" fmla="*/ 308 w 636"/>
                <a:gd name="T25" fmla="*/ 184 h 636"/>
                <a:gd name="T26" fmla="*/ 307 w 636"/>
                <a:gd name="T27" fmla="*/ 42 h 636"/>
                <a:gd name="T28" fmla="*/ 196 w 636"/>
                <a:gd name="T29" fmla="*/ 160 h 636"/>
                <a:gd name="T30" fmla="*/ 273 w 636"/>
                <a:gd name="T31" fmla="*/ 45 h 636"/>
                <a:gd name="T32" fmla="*/ 207 w 636"/>
                <a:gd name="T33" fmla="*/ 186 h 636"/>
                <a:gd name="T34" fmla="*/ 308 w 636"/>
                <a:gd name="T35" fmla="*/ 308 h 636"/>
                <a:gd name="T36" fmla="*/ 207 w 636"/>
                <a:gd name="T37" fmla="*/ 186 h 636"/>
                <a:gd name="T38" fmla="*/ 308 w 636"/>
                <a:gd name="T39" fmla="*/ 452 h 636"/>
                <a:gd name="T40" fmla="*/ 185 w 636"/>
                <a:gd name="T41" fmla="*/ 328 h 636"/>
                <a:gd name="T42" fmla="*/ 273 w 636"/>
                <a:gd name="T43" fmla="*/ 591 h 636"/>
                <a:gd name="T44" fmla="*/ 204 w 636"/>
                <a:gd name="T45" fmla="*/ 493 h 636"/>
                <a:gd name="T46" fmla="*/ 328 w 636"/>
                <a:gd name="T47" fmla="*/ 594 h 636"/>
                <a:gd name="T48" fmla="*/ 413 w 636"/>
                <a:gd name="T49" fmla="*/ 486 h 636"/>
                <a:gd name="T50" fmla="*/ 328 w 636"/>
                <a:gd name="T51" fmla="*/ 594 h 636"/>
                <a:gd name="T52" fmla="*/ 498 w 636"/>
                <a:gd name="T53" fmla="*/ 528 h 636"/>
                <a:gd name="T54" fmla="*/ 432 w 636"/>
                <a:gd name="T55" fmla="*/ 493 h 636"/>
                <a:gd name="T56" fmla="*/ 328 w 636"/>
                <a:gd name="T57" fmla="*/ 452 h 636"/>
                <a:gd name="T58" fmla="*/ 451 w 636"/>
                <a:gd name="T59" fmla="*/ 328 h 636"/>
                <a:gd name="T60" fmla="*/ 328 w 636"/>
                <a:gd name="T61" fmla="*/ 308 h 636"/>
                <a:gd name="T62" fmla="*/ 429 w 636"/>
                <a:gd name="T63" fmla="*/ 186 h 636"/>
                <a:gd name="T64" fmla="*/ 328 w 636"/>
                <a:gd name="T65" fmla="*/ 308 h 636"/>
                <a:gd name="T66" fmla="*/ 188 w 636"/>
                <a:gd name="T67" fmla="*/ 179 h 636"/>
                <a:gd name="T68" fmla="*/ 42 w 636"/>
                <a:gd name="T69" fmla="*/ 308 h 636"/>
                <a:gd name="T70" fmla="*/ 42 w 636"/>
                <a:gd name="T71" fmla="*/ 328 h 636"/>
                <a:gd name="T72" fmla="*/ 195 w 636"/>
                <a:gd name="T73" fmla="*/ 475 h 636"/>
                <a:gd name="T74" fmla="*/ 42 w 636"/>
                <a:gd name="T75" fmla="*/ 328 h 636"/>
                <a:gd name="T76" fmla="*/ 441 w 636"/>
                <a:gd name="T77" fmla="*/ 475 h 636"/>
                <a:gd name="T78" fmla="*/ 594 w 636"/>
                <a:gd name="T79" fmla="*/ 328 h 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36" h="636">
                  <a:moveTo>
                    <a:pt x="318" y="0"/>
                  </a:moveTo>
                  <a:cubicBezTo>
                    <a:pt x="142" y="0"/>
                    <a:pt x="0" y="142"/>
                    <a:pt x="0" y="318"/>
                  </a:cubicBezTo>
                  <a:cubicBezTo>
                    <a:pt x="0" y="494"/>
                    <a:pt x="142" y="636"/>
                    <a:pt x="318" y="636"/>
                  </a:cubicBezTo>
                  <a:cubicBezTo>
                    <a:pt x="494" y="636"/>
                    <a:pt x="636" y="494"/>
                    <a:pt x="636" y="318"/>
                  </a:cubicBezTo>
                  <a:cubicBezTo>
                    <a:pt x="636" y="142"/>
                    <a:pt x="494" y="0"/>
                    <a:pt x="318" y="0"/>
                  </a:cubicBezTo>
                  <a:close/>
                  <a:moveTo>
                    <a:pt x="594" y="308"/>
                  </a:moveTo>
                  <a:cubicBezTo>
                    <a:pt x="471" y="308"/>
                    <a:pt x="471" y="308"/>
                    <a:pt x="471" y="308"/>
                  </a:cubicBezTo>
                  <a:cubicBezTo>
                    <a:pt x="470" y="262"/>
                    <a:pt x="462" y="219"/>
                    <a:pt x="448" y="179"/>
                  </a:cubicBezTo>
                  <a:cubicBezTo>
                    <a:pt x="476" y="168"/>
                    <a:pt x="501" y="152"/>
                    <a:pt x="525" y="134"/>
                  </a:cubicBezTo>
                  <a:cubicBezTo>
                    <a:pt x="566" y="181"/>
                    <a:pt x="592" y="241"/>
                    <a:pt x="594" y="308"/>
                  </a:cubicBezTo>
                  <a:close/>
                  <a:moveTo>
                    <a:pt x="307" y="594"/>
                  </a:moveTo>
                  <a:cubicBezTo>
                    <a:pt x="273" y="566"/>
                    <a:pt x="244" y="529"/>
                    <a:pt x="223" y="486"/>
                  </a:cubicBezTo>
                  <a:cubicBezTo>
                    <a:pt x="250" y="478"/>
                    <a:pt x="278" y="473"/>
                    <a:pt x="308" y="472"/>
                  </a:cubicBezTo>
                  <a:cubicBezTo>
                    <a:pt x="308" y="594"/>
                    <a:pt x="308" y="594"/>
                    <a:pt x="308" y="594"/>
                  </a:cubicBezTo>
                  <a:cubicBezTo>
                    <a:pt x="307" y="594"/>
                    <a:pt x="307" y="594"/>
                    <a:pt x="307" y="594"/>
                  </a:cubicBezTo>
                  <a:close/>
                  <a:moveTo>
                    <a:pt x="329" y="42"/>
                  </a:moveTo>
                  <a:cubicBezTo>
                    <a:pt x="368" y="74"/>
                    <a:pt x="400" y="117"/>
                    <a:pt x="421" y="167"/>
                  </a:cubicBezTo>
                  <a:cubicBezTo>
                    <a:pt x="392" y="177"/>
                    <a:pt x="361" y="183"/>
                    <a:pt x="328" y="184"/>
                  </a:cubicBezTo>
                  <a:cubicBezTo>
                    <a:pt x="328" y="42"/>
                    <a:pt x="328" y="42"/>
                    <a:pt x="328" y="42"/>
                  </a:cubicBezTo>
                  <a:cubicBezTo>
                    <a:pt x="329" y="42"/>
                    <a:pt x="329" y="42"/>
                    <a:pt x="329" y="42"/>
                  </a:cubicBezTo>
                  <a:close/>
                  <a:moveTo>
                    <a:pt x="363" y="45"/>
                  </a:moveTo>
                  <a:cubicBezTo>
                    <a:pt x="420" y="55"/>
                    <a:pt x="471" y="81"/>
                    <a:pt x="510" y="119"/>
                  </a:cubicBezTo>
                  <a:cubicBezTo>
                    <a:pt x="489" y="136"/>
                    <a:pt x="466" y="150"/>
                    <a:pt x="440" y="160"/>
                  </a:cubicBezTo>
                  <a:cubicBezTo>
                    <a:pt x="421" y="116"/>
                    <a:pt x="395" y="77"/>
                    <a:pt x="363" y="45"/>
                  </a:cubicBezTo>
                  <a:close/>
                  <a:moveTo>
                    <a:pt x="308" y="42"/>
                  </a:moveTo>
                  <a:cubicBezTo>
                    <a:pt x="308" y="184"/>
                    <a:pt x="308" y="184"/>
                    <a:pt x="308" y="184"/>
                  </a:cubicBezTo>
                  <a:cubicBezTo>
                    <a:pt x="275" y="183"/>
                    <a:pt x="244" y="177"/>
                    <a:pt x="215" y="167"/>
                  </a:cubicBezTo>
                  <a:cubicBezTo>
                    <a:pt x="236" y="117"/>
                    <a:pt x="268" y="74"/>
                    <a:pt x="307" y="42"/>
                  </a:cubicBezTo>
                  <a:cubicBezTo>
                    <a:pt x="307" y="42"/>
                    <a:pt x="307" y="42"/>
                    <a:pt x="308" y="42"/>
                  </a:cubicBezTo>
                  <a:close/>
                  <a:moveTo>
                    <a:pt x="196" y="160"/>
                  </a:moveTo>
                  <a:cubicBezTo>
                    <a:pt x="171" y="150"/>
                    <a:pt x="147" y="136"/>
                    <a:pt x="126" y="119"/>
                  </a:cubicBezTo>
                  <a:cubicBezTo>
                    <a:pt x="165" y="81"/>
                    <a:pt x="216" y="55"/>
                    <a:pt x="273" y="45"/>
                  </a:cubicBezTo>
                  <a:cubicBezTo>
                    <a:pt x="241" y="77"/>
                    <a:pt x="215" y="116"/>
                    <a:pt x="196" y="160"/>
                  </a:cubicBezTo>
                  <a:close/>
                  <a:moveTo>
                    <a:pt x="207" y="186"/>
                  </a:moveTo>
                  <a:cubicBezTo>
                    <a:pt x="239" y="197"/>
                    <a:pt x="273" y="204"/>
                    <a:pt x="308" y="205"/>
                  </a:cubicBezTo>
                  <a:cubicBezTo>
                    <a:pt x="308" y="308"/>
                    <a:pt x="308" y="308"/>
                    <a:pt x="308" y="308"/>
                  </a:cubicBezTo>
                  <a:cubicBezTo>
                    <a:pt x="185" y="308"/>
                    <a:pt x="185" y="308"/>
                    <a:pt x="185" y="308"/>
                  </a:cubicBezTo>
                  <a:cubicBezTo>
                    <a:pt x="186" y="265"/>
                    <a:pt x="194" y="224"/>
                    <a:pt x="207" y="186"/>
                  </a:cubicBezTo>
                  <a:close/>
                  <a:moveTo>
                    <a:pt x="308" y="328"/>
                  </a:moveTo>
                  <a:cubicBezTo>
                    <a:pt x="308" y="452"/>
                    <a:pt x="308" y="452"/>
                    <a:pt x="308" y="452"/>
                  </a:cubicBezTo>
                  <a:cubicBezTo>
                    <a:pt x="275" y="453"/>
                    <a:pt x="244" y="458"/>
                    <a:pt x="215" y="468"/>
                  </a:cubicBezTo>
                  <a:cubicBezTo>
                    <a:pt x="197" y="425"/>
                    <a:pt x="186" y="378"/>
                    <a:pt x="185" y="328"/>
                  </a:cubicBezTo>
                  <a:lnTo>
                    <a:pt x="308" y="328"/>
                  </a:lnTo>
                  <a:close/>
                  <a:moveTo>
                    <a:pt x="273" y="591"/>
                  </a:moveTo>
                  <a:cubicBezTo>
                    <a:pt x="222" y="582"/>
                    <a:pt x="176" y="560"/>
                    <a:pt x="138" y="528"/>
                  </a:cubicBezTo>
                  <a:cubicBezTo>
                    <a:pt x="158" y="514"/>
                    <a:pt x="180" y="502"/>
                    <a:pt x="204" y="493"/>
                  </a:cubicBezTo>
                  <a:cubicBezTo>
                    <a:pt x="222" y="531"/>
                    <a:pt x="245" y="563"/>
                    <a:pt x="273" y="591"/>
                  </a:cubicBezTo>
                  <a:close/>
                  <a:moveTo>
                    <a:pt x="328" y="594"/>
                  </a:moveTo>
                  <a:cubicBezTo>
                    <a:pt x="328" y="472"/>
                    <a:pt x="328" y="472"/>
                    <a:pt x="328" y="472"/>
                  </a:cubicBezTo>
                  <a:cubicBezTo>
                    <a:pt x="358" y="473"/>
                    <a:pt x="386" y="478"/>
                    <a:pt x="413" y="486"/>
                  </a:cubicBezTo>
                  <a:cubicBezTo>
                    <a:pt x="392" y="529"/>
                    <a:pt x="363" y="566"/>
                    <a:pt x="329" y="594"/>
                  </a:cubicBezTo>
                  <a:cubicBezTo>
                    <a:pt x="329" y="594"/>
                    <a:pt x="329" y="594"/>
                    <a:pt x="328" y="594"/>
                  </a:cubicBezTo>
                  <a:close/>
                  <a:moveTo>
                    <a:pt x="432" y="493"/>
                  </a:moveTo>
                  <a:cubicBezTo>
                    <a:pt x="456" y="502"/>
                    <a:pt x="478" y="514"/>
                    <a:pt x="498" y="528"/>
                  </a:cubicBezTo>
                  <a:cubicBezTo>
                    <a:pt x="460" y="560"/>
                    <a:pt x="414" y="582"/>
                    <a:pt x="363" y="591"/>
                  </a:cubicBezTo>
                  <a:cubicBezTo>
                    <a:pt x="391" y="563"/>
                    <a:pt x="414" y="531"/>
                    <a:pt x="432" y="493"/>
                  </a:cubicBezTo>
                  <a:close/>
                  <a:moveTo>
                    <a:pt x="421" y="468"/>
                  </a:moveTo>
                  <a:cubicBezTo>
                    <a:pt x="392" y="458"/>
                    <a:pt x="361" y="453"/>
                    <a:pt x="328" y="452"/>
                  </a:cubicBezTo>
                  <a:cubicBezTo>
                    <a:pt x="328" y="328"/>
                    <a:pt x="328" y="328"/>
                    <a:pt x="328" y="328"/>
                  </a:cubicBezTo>
                  <a:cubicBezTo>
                    <a:pt x="451" y="328"/>
                    <a:pt x="451" y="328"/>
                    <a:pt x="451" y="328"/>
                  </a:cubicBezTo>
                  <a:cubicBezTo>
                    <a:pt x="450" y="378"/>
                    <a:pt x="439" y="425"/>
                    <a:pt x="421" y="468"/>
                  </a:cubicBezTo>
                  <a:close/>
                  <a:moveTo>
                    <a:pt x="328" y="308"/>
                  </a:moveTo>
                  <a:cubicBezTo>
                    <a:pt x="328" y="205"/>
                    <a:pt x="328" y="205"/>
                    <a:pt x="328" y="205"/>
                  </a:cubicBezTo>
                  <a:cubicBezTo>
                    <a:pt x="363" y="204"/>
                    <a:pt x="397" y="197"/>
                    <a:pt x="429" y="186"/>
                  </a:cubicBezTo>
                  <a:cubicBezTo>
                    <a:pt x="442" y="224"/>
                    <a:pt x="450" y="265"/>
                    <a:pt x="451" y="308"/>
                  </a:cubicBezTo>
                  <a:lnTo>
                    <a:pt x="328" y="308"/>
                  </a:lnTo>
                  <a:close/>
                  <a:moveTo>
                    <a:pt x="111" y="134"/>
                  </a:moveTo>
                  <a:cubicBezTo>
                    <a:pt x="135" y="152"/>
                    <a:pt x="160" y="168"/>
                    <a:pt x="188" y="179"/>
                  </a:cubicBezTo>
                  <a:cubicBezTo>
                    <a:pt x="174" y="219"/>
                    <a:pt x="166" y="262"/>
                    <a:pt x="165" y="308"/>
                  </a:cubicBezTo>
                  <a:cubicBezTo>
                    <a:pt x="42" y="308"/>
                    <a:pt x="42" y="308"/>
                    <a:pt x="42" y="308"/>
                  </a:cubicBezTo>
                  <a:cubicBezTo>
                    <a:pt x="44" y="241"/>
                    <a:pt x="70" y="181"/>
                    <a:pt x="111" y="134"/>
                  </a:cubicBezTo>
                  <a:close/>
                  <a:moveTo>
                    <a:pt x="42" y="328"/>
                  </a:moveTo>
                  <a:cubicBezTo>
                    <a:pt x="165" y="328"/>
                    <a:pt x="165" y="328"/>
                    <a:pt x="165" y="328"/>
                  </a:cubicBezTo>
                  <a:cubicBezTo>
                    <a:pt x="166" y="381"/>
                    <a:pt x="177" y="430"/>
                    <a:pt x="195" y="475"/>
                  </a:cubicBezTo>
                  <a:cubicBezTo>
                    <a:pt x="169" y="485"/>
                    <a:pt x="145" y="498"/>
                    <a:pt x="123" y="514"/>
                  </a:cubicBezTo>
                  <a:cubicBezTo>
                    <a:pt x="75" y="466"/>
                    <a:pt x="44" y="401"/>
                    <a:pt x="42" y="328"/>
                  </a:cubicBezTo>
                  <a:close/>
                  <a:moveTo>
                    <a:pt x="513" y="514"/>
                  </a:moveTo>
                  <a:cubicBezTo>
                    <a:pt x="491" y="498"/>
                    <a:pt x="467" y="485"/>
                    <a:pt x="441" y="475"/>
                  </a:cubicBezTo>
                  <a:cubicBezTo>
                    <a:pt x="459" y="430"/>
                    <a:pt x="470" y="381"/>
                    <a:pt x="471" y="328"/>
                  </a:cubicBezTo>
                  <a:cubicBezTo>
                    <a:pt x="594" y="328"/>
                    <a:pt x="594" y="328"/>
                    <a:pt x="594" y="328"/>
                  </a:cubicBezTo>
                  <a:cubicBezTo>
                    <a:pt x="592" y="401"/>
                    <a:pt x="561" y="466"/>
                    <a:pt x="513" y="51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Lato Light"/>
              </a:endParaRPr>
            </a:p>
          </p:txBody>
        </p:sp>
      </p:grpSp>
      <p:pic>
        <p:nvPicPr>
          <p:cNvPr id="74" name="Рисунок 73"/>
          <p:cNvPicPr>
            <a:picLocks noChangeAspect="1"/>
          </p:cNvPicPr>
          <p:nvPr/>
        </p:nvPicPr>
        <p:blipFill>
          <a:blip r:embed="rId3"/>
          <a:srcRect t="1959" b="1959"/>
          <a:stretch>
            <a:fillRect/>
          </a:stretch>
        </p:blipFill>
        <p:spPr>
          <a:xfrm>
            <a:off x="427450" y="3047815"/>
            <a:ext cx="5497206" cy="3064509"/>
          </a:xfrm>
          <a:prstGeom prst="rect">
            <a:avLst/>
          </a:prstGeom>
          <a:gradFill>
            <a:gsLst>
              <a:gs pos="100000">
                <a:schemeClr val="accent6">
                  <a:lumMod val="10000"/>
                  <a:lumOff val="9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80" name="Рисунок 7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0783" y="2780004"/>
            <a:ext cx="5174432" cy="3332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247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A2C84892-C5B3-4A71-B736-6389597F79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532" y="421226"/>
            <a:ext cx="9862734" cy="376138"/>
          </a:xfrm>
        </p:spPr>
        <p:txBody>
          <a:bodyPr/>
          <a:lstStyle/>
          <a:p>
            <a:r>
              <a:rPr lang="ru-RU" dirty="0" smtClean="0">
                <a:solidFill>
                  <a:schemeClr val="accent6"/>
                </a:solidFill>
                <a:latin typeface="+mn-lt"/>
              </a:rPr>
              <a:t>Идея и подходы</a:t>
            </a:r>
            <a:endParaRPr lang="ru-RU" dirty="0">
              <a:solidFill>
                <a:schemeClr val="accent6"/>
              </a:solidFill>
              <a:latin typeface="+mn-lt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4442605" y="858496"/>
            <a:ext cx="7554410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b="1" dirty="0" smtClean="0"/>
              <a:t>Стратегия разработки и оптимизации ML-модели заключалась в проработке гипотезы по определенной стратегии:</a:t>
            </a:r>
            <a:endParaRPr lang="en-US" sz="1400" b="1" dirty="0" smtClean="0"/>
          </a:p>
          <a:p>
            <a:endParaRPr lang="ru-RU" sz="1400" dirty="0" smtClean="0"/>
          </a:p>
          <a:p>
            <a:r>
              <a:rPr lang="ru-RU" sz="1400" dirty="0" smtClean="0"/>
              <a:t>Гипотеза </a:t>
            </a:r>
            <a:r>
              <a:rPr lang="ru-RU" sz="1400" dirty="0"/>
              <a:t>состояла в том, чтобы подобрать модель с фокусом на простоту, не утяжеляя её громоздкой архитектурой, чтобы обеспечить быстродействие модели. </a:t>
            </a:r>
            <a:endParaRPr lang="ru-RU" sz="1400" dirty="0" smtClean="0"/>
          </a:p>
          <a:p>
            <a:endParaRPr lang="ru-RU" sz="1400" dirty="0" smtClean="0"/>
          </a:p>
          <a:p>
            <a:r>
              <a:rPr lang="ru-RU" sz="1400" dirty="0" smtClean="0"/>
              <a:t>Но </a:t>
            </a:r>
            <a:r>
              <a:rPr lang="ru-RU" sz="1400" dirty="0"/>
              <a:t>при этом стратегия состояла в том, чтобы сосредоточиться на тщательной подготовке и выборе данных для обучения. Предполагается, анализировать сложные случаи, где модель ошибается и далее предоставлять для обучения похожие случаи, а сами ошибочные распознавания оставлять для тестирования, добиваясь минимизации ошибки на них</a:t>
            </a:r>
            <a:r>
              <a:rPr lang="ru-RU" sz="1400" dirty="0" smtClean="0"/>
              <a:t>.</a:t>
            </a:r>
          </a:p>
          <a:p>
            <a:endParaRPr lang="ru-RU" sz="1400" dirty="0"/>
          </a:p>
          <a:p>
            <a:r>
              <a:rPr lang="ru-RU" sz="1400" dirty="0" smtClean="0"/>
              <a:t>Также предполагалось разместить модель на </a:t>
            </a:r>
            <a:r>
              <a:rPr lang="ru-RU" sz="1400" dirty="0" err="1" smtClean="0"/>
              <a:t>Web</a:t>
            </a:r>
            <a:r>
              <a:rPr lang="ru-RU" sz="1400" dirty="0" smtClean="0"/>
              <a:t>-сервисе, </a:t>
            </a:r>
            <a:r>
              <a:rPr lang="ru-RU" sz="1400" dirty="0"/>
              <a:t>находя компромисс между производительностью архитектуры приложения и требованиям </a:t>
            </a:r>
            <a:r>
              <a:rPr lang="ru-RU" sz="1400" dirty="0" smtClean="0"/>
              <a:t>к вычислительной мощности оборудования.</a:t>
            </a:r>
            <a:endParaRPr lang="ru-RU" sz="1400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907" y="858495"/>
            <a:ext cx="3563376" cy="2436385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907" y="3356012"/>
            <a:ext cx="3563376" cy="2820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384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A2C84892-C5B3-4A71-B736-6389597F79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532" y="421226"/>
            <a:ext cx="9862734" cy="376138"/>
          </a:xfrm>
        </p:spPr>
        <p:txBody>
          <a:bodyPr/>
          <a:lstStyle/>
          <a:p>
            <a:r>
              <a:rPr lang="ru-RU" dirty="0" smtClean="0">
                <a:solidFill>
                  <a:schemeClr val="accent6"/>
                </a:solidFill>
              </a:rPr>
              <a:t>Технологии разработки</a:t>
            </a:r>
            <a:endParaRPr lang="ru-RU" dirty="0">
              <a:solidFill>
                <a:schemeClr val="accent6"/>
              </a:solidFill>
              <a:latin typeface="+mn-lt"/>
            </a:endParaRPr>
          </a:p>
        </p:txBody>
      </p:sp>
      <p:pic>
        <p:nvPicPr>
          <p:cNvPr id="7" name="Picture 2" descr="Top 20 Programming Languages for Open-Source projects in 2024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903733"/>
            <a:ext cx="2421358" cy="1452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GitHub - microsoft/onnxruntime: ONNX Runtime: cross-platform, high  performance ML inferencing and training accelerator"/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4152" y="973957"/>
            <a:ext cx="2288316" cy="1144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604" y="2795510"/>
            <a:ext cx="2541503" cy="880404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74125" y="4494133"/>
            <a:ext cx="1483744" cy="1518250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53863" y="2550673"/>
            <a:ext cx="2844627" cy="1081052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38874" y="4735562"/>
            <a:ext cx="1380244" cy="1195390"/>
          </a:xfrm>
          <a:prstGeom prst="rect">
            <a:avLst/>
          </a:prstGeom>
        </p:spPr>
      </p:pic>
      <p:pic>
        <p:nvPicPr>
          <p:cNvPr id="16" name="Рисунок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95221" y="1236326"/>
            <a:ext cx="2662648" cy="787627"/>
          </a:xfrm>
          <a:prstGeom prst="rect">
            <a:avLst/>
          </a:prstGeom>
        </p:spPr>
      </p:pic>
      <p:pic>
        <p:nvPicPr>
          <p:cNvPr id="18" name="Рисунок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0604" y="4329634"/>
            <a:ext cx="2582734" cy="1605638"/>
          </a:xfrm>
          <a:prstGeom prst="rect">
            <a:avLst/>
          </a:prstGeom>
        </p:spPr>
      </p:pic>
      <p:pic>
        <p:nvPicPr>
          <p:cNvPr id="19" name="Рисунок 1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203554" y="4735562"/>
            <a:ext cx="3489512" cy="1199710"/>
          </a:xfrm>
          <a:prstGeom prst="rect">
            <a:avLst/>
          </a:prstGeom>
        </p:spPr>
      </p:pic>
      <p:pic>
        <p:nvPicPr>
          <p:cNvPr id="20" name="Рисунок 1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15129" y="2551922"/>
            <a:ext cx="1272930" cy="1183962"/>
          </a:xfrm>
          <a:prstGeom prst="rect">
            <a:avLst/>
          </a:prstGeom>
        </p:spPr>
      </p:pic>
      <p:pic>
        <p:nvPicPr>
          <p:cNvPr id="21" name="Рисунок 2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959311" y="1145930"/>
            <a:ext cx="2753109" cy="800212"/>
          </a:xfrm>
          <a:prstGeom prst="rect">
            <a:avLst/>
          </a:prstGeom>
        </p:spPr>
      </p:pic>
      <p:pic>
        <p:nvPicPr>
          <p:cNvPr id="22" name="Рисунок 2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27911" y="2462915"/>
            <a:ext cx="2121414" cy="1289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06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A2C84892-C5B3-4A71-B736-6389597F79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532" y="421226"/>
            <a:ext cx="9862734" cy="376138"/>
          </a:xfrm>
        </p:spPr>
        <p:txBody>
          <a:bodyPr/>
          <a:lstStyle/>
          <a:p>
            <a:r>
              <a:rPr lang="ru-RU" dirty="0" smtClean="0">
                <a:solidFill>
                  <a:schemeClr val="accent6"/>
                </a:solidFill>
                <a:latin typeface="+mn-lt"/>
              </a:rPr>
              <a:t>Описание решения</a:t>
            </a:r>
            <a:endParaRPr lang="ru-RU" dirty="0">
              <a:solidFill>
                <a:schemeClr val="accent6"/>
              </a:solidFill>
              <a:latin typeface="+mn-lt"/>
            </a:endParaRPr>
          </a:p>
        </p:txBody>
      </p: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D7DB4CB1-C273-6942-B1BB-402AE57943DC}"/>
              </a:ext>
            </a:extLst>
          </p:cNvPr>
          <p:cNvGrpSpPr/>
          <p:nvPr/>
        </p:nvGrpSpPr>
        <p:grpSpPr>
          <a:xfrm>
            <a:off x="349532" y="1256726"/>
            <a:ext cx="8632736" cy="1029260"/>
            <a:chOff x="1770059" y="1241688"/>
            <a:chExt cx="8632736" cy="1328511"/>
          </a:xfrm>
        </p:grpSpPr>
        <p:sp>
          <p:nvSpPr>
            <p:cNvPr id="13" name="Прямоугольник с двумя учесеченными противолежащими углами 14">
              <a:extLst>
                <a:ext uri="{FF2B5EF4-FFF2-40B4-BE49-F238E27FC236}">
                  <a16:creationId xmlns:a16="http://schemas.microsoft.com/office/drawing/2014/main" id="{60795BD9-C8CC-28D7-30C6-654B417B793C}"/>
                </a:ext>
              </a:extLst>
            </p:cNvPr>
            <p:cNvSpPr/>
            <p:nvPr/>
          </p:nvSpPr>
          <p:spPr>
            <a:xfrm>
              <a:off x="1770059" y="1241688"/>
              <a:ext cx="8169687" cy="1328511"/>
            </a:xfrm>
            <a:prstGeom prst="snip2DiagRect">
              <a:avLst/>
            </a:prstGeom>
            <a:solidFill>
              <a:schemeClr val="bg1">
                <a:alpha val="0"/>
              </a:schemeClr>
            </a:solidFill>
            <a:ln w="19050">
              <a:solidFill>
                <a:schemeClr val="bg1">
                  <a:alpha val="47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172C17B-3AE0-4302-5EE3-882899D5FA82}"/>
                </a:ext>
              </a:extLst>
            </p:cNvPr>
            <p:cNvSpPr txBox="1"/>
            <p:nvPr/>
          </p:nvSpPr>
          <p:spPr>
            <a:xfrm>
              <a:off x="2704487" y="1417469"/>
              <a:ext cx="7698308" cy="51644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ru-RU" sz="2000" dirty="0" smtClean="0">
                  <a:solidFill>
                    <a:srgbClr val="F92571"/>
                  </a:solidFill>
                </a:rPr>
                <a:t>Подготовка данных с изображениями</a:t>
              </a:r>
              <a:endParaRPr lang="ru-RU" dirty="0">
                <a:solidFill>
                  <a:srgbClr val="F92571"/>
                </a:solidFill>
              </a:endParaRPr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D7DB4CB1-C273-6942-B1BB-402AE57943DC}"/>
              </a:ext>
            </a:extLst>
          </p:cNvPr>
          <p:cNvGrpSpPr/>
          <p:nvPr/>
        </p:nvGrpSpPr>
        <p:grpSpPr>
          <a:xfrm>
            <a:off x="358339" y="1885405"/>
            <a:ext cx="7891409" cy="600186"/>
            <a:chOff x="1770059" y="1241688"/>
            <a:chExt cx="8721267" cy="1328511"/>
          </a:xfrm>
        </p:grpSpPr>
        <p:sp>
          <p:nvSpPr>
            <p:cNvPr id="16" name="Прямоугольник с двумя учесеченными противолежащими углами 14">
              <a:extLst>
                <a:ext uri="{FF2B5EF4-FFF2-40B4-BE49-F238E27FC236}">
                  <a16:creationId xmlns:a16="http://schemas.microsoft.com/office/drawing/2014/main" id="{60795BD9-C8CC-28D7-30C6-654B417B793C}"/>
                </a:ext>
              </a:extLst>
            </p:cNvPr>
            <p:cNvSpPr/>
            <p:nvPr/>
          </p:nvSpPr>
          <p:spPr>
            <a:xfrm>
              <a:off x="1770059" y="1241688"/>
              <a:ext cx="8169687" cy="1328511"/>
            </a:xfrm>
            <a:prstGeom prst="snip2DiagRect">
              <a:avLst/>
            </a:prstGeom>
            <a:solidFill>
              <a:schemeClr val="bg1">
                <a:alpha val="0"/>
              </a:schemeClr>
            </a:solidFill>
            <a:ln w="19050">
              <a:solidFill>
                <a:schemeClr val="bg1">
                  <a:alpha val="47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172C17B-3AE0-4302-5EE3-882899D5FA82}"/>
                </a:ext>
              </a:extLst>
            </p:cNvPr>
            <p:cNvSpPr txBox="1"/>
            <p:nvPr/>
          </p:nvSpPr>
          <p:spPr>
            <a:xfrm>
              <a:off x="2793018" y="1414294"/>
              <a:ext cx="7698308" cy="8856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ru-RU" sz="2000" dirty="0" smtClean="0">
                  <a:solidFill>
                    <a:srgbClr val="F92571"/>
                  </a:solidFill>
                </a:rPr>
                <a:t>Обучение моделей</a:t>
              </a:r>
              <a:endParaRPr lang="ru-RU" dirty="0">
                <a:solidFill>
                  <a:srgbClr val="F92571"/>
                </a:solidFill>
              </a:endParaRPr>
            </a:p>
          </p:txBody>
        </p:sp>
      </p:grpSp>
      <p:grpSp>
        <p:nvGrpSpPr>
          <p:cNvPr id="18" name="Группа 17">
            <a:extLst>
              <a:ext uri="{FF2B5EF4-FFF2-40B4-BE49-F238E27FC236}">
                <a16:creationId xmlns:a16="http://schemas.microsoft.com/office/drawing/2014/main" id="{D7DB4CB1-C273-6942-B1BB-402AE57943DC}"/>
              </a:ext>
            </a:extLst>
          </p:cNvPr>
          <p:cNvGrpSpPr/>
          <p:nvPr/>
        </p:nvGrpSpPr>
        <p:grpSpPr>
          <a:xfrm>
            <a:off x="349532" y="2514084"/>
            <a:ext cx="7900217" cy="600186"/>
            <a:chOff x="1770059" y="1241688"/>
            <a:chExt cx="8731000" cy="1328511"/>
          </a:xfrm>
        </p:grpSpPr>
        <p:sp>
          <p:nvSpPr>
            <p:cNvPr id="19" name="Прямоугольник с двумя учесеченными противолежащими углами 14">
              <a:extLst>
                <a:ext uri="{FF2B5EF4-FFF2-40B4-BE49-F238E27FC236}">
                  <a16:creationId xmlns:a16="http://schemas.microsoft.com/office/drawing/2014/main" id="{60795BD9-C8CC-28D7-30C6-654B417B793C}"/>
                </a:ext>
              </a:extLst>
            </p:cNvPr>
            <p:cNvSpPr/>
            <p:nvPr/>
          </p:nvSpPr>
          <p:spPr>
            <a:xfrm>
              <a:off x="1770059" y="1241688"/>
              <a:ext cx="8169687" cy="1328511"/>
            </a:xfrm>
            <a:prstGeom prst="snip2DiagRect">
              <a:avLst/>
            </a:prstGeom>
            <a:solidFill>
              <a:schemeClr val="bg1">
                <a:alpha val="0"/>
              </a:schemeClr>
            </a:solidFill>
            <a:ln w="19050">
              <a:solidFill>
                <a:schemeClr val="bg1">
                  <a:alpha val="47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172C17B-3AE0-4302-5EE3-882899D5FA82}"/>
                </a:ext>
              </a:extLst>
            </p:cNvPr>
            <p:cNvSpPr txBox="1"/>
            <p:nvPr/>
          </p:nvSpPr>
          <p:spPr>
            <a:xfrm>
              <a:off x="2802751" y="1377387"/>
              <a:ext cx="7698308" cy="8856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ru-RU" sz="2000" dirty="0" smtClean="0">
                  <a:solidFill>
                    <a:srgbClr val="F92571"/>
                  </a:solidFill>
                </a:rPr>
                <a:t>Анализ и интерпретация результатов работы моделей</a:t>
              </a:r>
              <a:endParaRPr lang="ru-RU" dirty="0">
                <a:solidFill>
                  <a:srgbClr val="F92571"/>
                </a:solidFill>
              </a:endParaRPr>
            </a:p>
          </p:txBody>
        </p:sp>
      </p:grpSp>
      <p:grpSp>
        <p:nvGrpSpPr>
          <p:cNvPr id="23" name="Группа 22">
            <a:extLst>
              <a:ext uri="{FF2B5EF4-FFF2-40B4-BE49-F238E27FC236}">
                <a16:creationId xmlns:a16="http://schemas.microsoft.com/office/drawing/2014/main" id="{D7DB4CB1-C273-6942-B1BB-402AE57943DC}"/>
              </a:ext>
            </a:extLst>
          </p:cNvPr>
          <p:cNvGrpSpPr/>
          <p:nvPr/>
        </p:nvGrpSpPr>
        <p:grpSpPr>
          <a:xfrm>
            <a:off x="243139" y="3175312"/>
            <a:ext cx="9884272" cy="1031637"/>
            <a:chOff x="1770059" y="286672"/>
            <a:chExt cx="9495645" cy="2283527"/>
          </a:xfrm>
        </p:grpSpPr>
        <p:sp>
          <p:nvSpPr>
            <p:cNvPr id="24" name="Прямоугольник с двумя учесеченными противолежащими углами 14">
              <a:extLst>
                <a:ext uri="{FF2B5EF4-FFF2-40B4-BE49-F238E27FC236}">
                  <a16:creationId xmlns:a16="http://schemas.microsoft.com/office/drawing/2014/main" id="{60795BD9-C8CC-28D7-30C6-654B417B793C}"/>
                </a:ext>
              </a:extLst>
            </p:cNvPr>
            <p:cNvSpPr/>
            <p:nvPr/>
          </p:nvSpPr>
          <p:spPr>
            <a:xfrm>
              <a:off x="1770059" y="1241688"/>
              <a:ext cx="8169687" cy="1328511"/>
            </a:xfrm>
            <a:prstGeom prst="snip2DiagRect">
              <a:avLst/>
            </a:prstGeom>
            <a:solidFill>
              <a:schemeClr val="bg1">
                <a:alpha val="0"/>
              </a:schemeClr>
            </a:solidFill>
            <a:ln w="19050">
              <a:solidFill>
                <a:schemeClr val="bg1">
                  <a:alpha val="47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172C17B-3AE0-4302-5EE3-882899D5FA82}"/>
                </a:ext>
              </a:extLst>
            </p:cNvPr>
            <p:cNvSpPr txBox="1"/>
            <p:nvPr/>
          </p:nvSpPr>
          <p:spPr>
            <a:xfrm>
              <a:off x="2769957" y="286672"/>
              <a:ext cx="8495747" cy="8856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ru-RU" sz="2000" dirty="0" smtClean="0">
                  <a:solidFill>
                    <a:srgbClr val="F92571"/>
                  </a:solidFill>
                </a:rPr>
                <a:t>Постобработка после </a:t>
              </a:r>
              <a:r>
                <a:rPr lang="ru-RU" sz="2000" dirty="0" err="1" smtClean="0">
                  <a:solidFill>
                    <a:srgbClr val="F92571"/>
                  </a:solidFill>
                </a:rPr>
                <a:t>инференса</a:t>
              </a:r>
              <a:r>
                <a:rPr lang="ru-RU" sz="2000" dirty="0" smtClean="0">
                  <a:solidFill>
                    <a:srgbClr val="F92571"/>
                  </a:solidFill>
                </a:rPr>
                <a:t> для интеграции в </a:t>
              </a:r>
              <a:r>
                <a:rPr lang="en-US" sz="2000" dirty="0" smtClean="0">
                  <a:solidFill>
                    <a:srgbClr val="F92571"/>
                  </a:solidFill>
                </a:rPr>
                <a:t>web-</a:t>
              </a:r>
              <a:r>
                <a:rPr lang="ru-RU" sz="2000" dirty="0" smtClean="0">
                  <a:solidFill>
                    <a:srgbClr val="F92571"/>
                  </a:solidFill>
                </a:rPr>
                <a:t>сервис</a:t>
              </a:r>
              <a:endParaRPr lang="ru-RU" dirty="0">
                <a:solidFill>
                  <a:srgbClr val="F92571"/>
                </a:solidFill>
              </a:endParaRPr>
            </a:p>
          </p:txBody>
        </p:sp>
      </p:grpSp>
      <p:grpSp>
        <p:nvGrpSpPr>
          <p:cNvPr id="26" name="Группа 25">
            <a:extLst>
              <a:ext uri="{FF2B5EF4-FFF2-40B4-BE49-F238E27FC236}">
                <a16:creationId xmlns:a16="http://schemas.microsoft.com/office/drawing/2014/main" id="{D7DB4CB1-C273-6942-B1BB-402AE57943DC}"/>
              </a:ext>
            </a:extLst>
          </p:cNvPr>
          <p:cNvGrpSpPr/>
          <p:nvPr/>
        </p:nvGrpSpPr>
        <p:grpSpPr>
          <a:xfrm>
            <a:off x="1038624" y="3775235"/>
            <a:ext cx="8504046" cy="919781"/>
            <a:chOff x="1770059" y="534265"/>
            <a:chExt cx="8169687" cy="2035934"/>
          </a:xfrm>
        </p:grpSpPr>
        <p:sp>
          <p:nvSpPr>
            <p:cNvPr id="27" name="Прямоугольник с двумя учесеченными противолежащими углами 14">
              <a:extLst>
                <a:ext uri="{FF2B5EF4-FFF2-40B4-BE49-F238E27FC236}">
                  <a16:creationId xmlns:a16="http://schemas.microsoft.com/office/drawing/2014/main" id="{60795BD9-C8CC-28D7-30C6-654B417B793C}"/>
                </a:ext>
              </a:extLst>
            </p:cNvPr>
            <p:cNvSpPr/>
            <p:nvPr/>
          </p:nvSpPr>
          <p:spPr>
            <a:xfrm>
              <a:off x="1770059" y="1241688"/>
              <a:ext cx="8169687" cy="1328511"/>
            </a:xfrm>
            <a:prstGeom prst="snip2DiagRect">
              <a:avLst/>
            </a:prstGeom>
            <a:solidFill>
              <a:schemeClr val="bg1">
                <a:alpha val="0"/>
              </a:schemeClr>
            </a:solidFill>
            <a:ln w="19050">
              <a:solidFill>
                <a:schemeClr val="bg1">
                  <a:alpha val="47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172C17B-3AE0-4302-5EE3-882899D5FA82}"/>
                </a:ext>
              </a:extLst>
            </p:cNvPr>
            <p:cNvSpPr txBox="1"/>
            <p:nvPr/>
          </p:nvSpPr>
          <p:spPr>
            <a:xfrm>
              <a:off x="2005749" y="534265"/>
              <a:ext cx="7698308" cy="8856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ru-RU" sz="2000" dirty="0" smtClean="0">
                  <a:solidFill>
                    <a:srgbClr val="F92571"/>
                  </a:solidFill>
                </a:rPr>
                <a:t>Разработка </a:t>
              </a:r>
              <a:r>
                <a:rPr lang="en-US" sz="2000" dirty="0" smtClean="0">
                  <a:solidFill>
                    <a:srgbClr val="F92571"/>
                  </a:solidFill>
                </a:rPr>
                <a:t>web-</a:t>
              </a:r>
              <a:r>
                <a:rPr lang="ru-RU" sz="2000" dirty="0" smtClean="0">
                  <a:solidFill>
                    <a:srgbClr val="F92571"/>
                  </a:solidFill>
                </a:rPr>
                <a:t>сервиса для работы модели</a:t>
              </a:r>
              <a:endParaRPr lang="ru-RU" dirty="0">
                <a:solidFill>
                  <a:srgbClr val="F92571"/>
                </a:solidFill>
              </a:endParaRPr>
            </a:p>
          </p:txBody>
        </p:sp>
      </p:grp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5283" y="3717428"/>
            <a:ext cx="3919290" cy="2596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403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Номер слайда 8">
            <a:extLst>
              <a:ext uri="{FF2B5EF4-FFF2-40B4-BE49-F238E27FC236}">
                <a16:creationId xmlns:a16="http://schemas.microsoft.com/office/drawing/2014/main" id="{005B0424-AA26-4EA9-832B-906AB779F2A9}"/>
              </a:ext>
            </a:extLst>
          </p:cNvPr>
          <p:cNvSpPr txBox="1">
            <a:spLocks/>
          </p:cNvSpPr>
          <p:nvPr/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220" rtl="0" eaLnBrk="1" latinLnBrk="0" hangingPunct="1">
              <a:defRPr sz="12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10" algn="l" defTabSz="91422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20" algn="l" defTabSz="91422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329" algn="l" defTabSz="91422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439" algn="l" defTabSz="91422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549" algn="l" defTabSz="91422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658" algn="l" defTabSz="91422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765" algn="l" defTabSz="91422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877" algn="l" defTabSz="91422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2DCC5B9-D646-4B76-891F-6FF4E74E9CB4}" type="slidenum">
              <a:rPr lang="ru-RU" smtClean="0"/>
              <a:pPr/>
              <a:t>13</a:t>
            </a:fld>
            <a:endParaRPr lang="ru-RU" dirty="0"/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2456D5B0-F375-49C6-A314-52E6BED10C4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064051" y="1537907"/>
            <a:ext cx="5973844" cy="1245260"/>
          </a:xfrm>
          <a:prstGeom prst="roundRect">
            <a:avLst>
              <a:gd name="adj" fmla="val 0"/>
            </a:avLst>
          </a:prstGeom>
          <a:noFill/>
        </p:spPr>
        <p:txBody>
          <a:bodyPr/>
          <a:lstStyle/>
          <a:p>
            <a:r>
              <a:rPr lang="ru-RU" dirty="0">
                <a:solidFill>
                  <a:schemeClr val="accent6"/>
                </a:solidFill>
              </a:rPr>
              <a:t>Ручная разметка</a:t>
            </a:r>
          </a:p>
        </p:txBody>
      </p:sp>
      <p:sp>
        <p:nvSpPr>
          <p:cNvPr id="18" name="Текст 5">
            <a:extLst>
              <a:ext uri="{FF2B5EF4-FFF2-40B4-BE49-F238E27FC236}">
                <a16:creationId xmlns:a16="http://schemas.microsoft.com/office/drawing/2014/main" id="{3191D1F3-2ADD-4DEE-A9D0-1FBBB993931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064051" y="1993767"/>
            <a:ext cx="5973844" cy="1213078"/>
          </a:xfrm>
        </p:spPr>
        <p:txBody>
          <a:bodyPr/>
          <a:lstStyle/>
          <a:p>
            <a:r>
              <a:rPr lang="ru-RU" dirty="0">
                <a:solidFill>
                  <a:schemeClr val="accent6"/>
                </a:solidFill>
              </a:rPr>
              <a:t>О</a:t>
            </a:r>
            <a:r>
              <a:rPr lang="ru-RU" dirty="0" smtClean="0">
                <a:solidFill>
                  <a:schemeClr val="accent6"/>
                </a:solidFill>
              </a:rPr>
              <a:t>беспечивает уверенность в качестве разметки</a:t>
            </a:r>
            <a:endParaRPr lang="ru-RU" dirty="0">
              <a:solidFill>
                <a:schemeClr val="accent6"/>
              </a:solidFill>
            </a:endParaRPr>
          </a:p>
        </p:txBody>
      </p:sp>
      <p:sp>
        <p:nvSpPr>
          <p:cNvPr id="19" name="Текст 6">
            <a:extLst>
              <a:ext uri="{FF2B5EF4-FFF2-40B4-BE49-F238E27FC236}">
                <a16:creationId xmlns:a16="http://schemas.microsoft.com/office/drawing/2014/main" id="{37602292-3E6F-4E28-8A49-D2719D16F85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064051" y="3830186"/>
            <a:ext cx="5973844" cy="1121376"/>
          </a:xfrm>
          <a:prstGeom prst="roundRect">
            <a:avLst>
              <a:gd name="adj" fmla="val 0"/>
            </a:avLst>
          </a:prstGeom>
          <a:noFill/>
        </p:spPr>
        <p:txBody>
          <a:bodyPr/>
          <a:lstStyle/>
          <a:p>
            <a:r>
              <a:rPr lang="ru-RU" dirty="0">
                <a:solidFill>
                  <a:schemeClr val="accent6"/>
                </a:solidFill>
              </a:rPr>
              <a:t>Разделение </a:t>
            </a:r>
            <a:r>
              <a:rPr lang="ru-RU" dirty="0" err="1" smtClean="0">
                <a:solidFill>
                  <a:schemeClr val="accent6"/>
                </a:solidFill>
              </a:rPr>
              <a:t>датасета</a:t>
            </a:r>
            <a:endParaRPr lang="ru-RU" dirty="0">
              <a:solidFill>
                <a:schemeClr val="accent6"/>
              </a:solidFill>
            </a:endParaRPr>
          </a:p>
        </p:txBody>
      </p:sp>
      <p:sp>
        <p:nvSpPr>
          <p:cNvPr id="20" name="Текст 7">
            <a:extLst>
              <a:ext uri="{FF2B5EF4-FFF2-40B4-BE49-F238E27FC236}">
                <a16:creationId xmlns:a16="http://schemas.microsoft.com/office/drawing/2014/main" id="{AE625499-96AD-46EA-8CE7-5765B615D23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114322" y="4383319"/>
            <a:ext cx="5573142" cy="758024"/>
          </a:xfrm>
        </p:spPr>
        <p:txBody>
          <a:bodyPr>
            <a:normAutofit/>
          </a:bodyPr>
          <a:lstStyle/>
          <a:p>
            <a:r>
              <a:rPr lang="ru-RU" dirty="0" smtClean="0">
                <a:solidFill>
                  <a:schemeClr val="accent6"/>
                </a:solidFill>
              </a:rPr>
              <a:t>Самые сложные для распознавания кадры были оставлены для теста, то есть мы не обучали на них модель</a:t>
            </a:r>
            <a:endParaRPr lang="ru-RU" dirty="0">
              <a:solidFill>
                <a:schemeClr val="accent6"/>
              </a:solidFill>
            </a:endParaRP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2456D5B0-F375-49C6-A314-52E6BED10C4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064051" y="2719518"/>
            <a:ext cx="5973844" cy="1051470"/>
          </a:xfrm>
          <a:prstGeom prst="roundRect">
            <a:avLst>
              <a:gd name="adj" fmla="val 0"/>
            </a:avLst>
          </a:prstGeom>
          <a:noFill/>
        </p:spPr>
        <p:txBody>
          <a:bodyPr/>
          <a:lstStyle/>
          <a:p>
            <a:r>
              <a:rPr lang="ru-RU" dirty="0" smtClean="0">
                <a:solidFill>
                  <a:schemeClr val="accent6"/>
                </a:solidFill>
              </a:rPr>
              <a:t>Аугментация</a:t>
            </a:r>
            <a:endParaRPr lang="ru-RU" dirty="0">
              <a:solidFill>
                <a:schemeClr val="accent6"/>
              </a:solidFill>
            </a:endParaRPr>
          </a:p>
        </p:txBody>
      </p:sp>
      <p:sp>
        <p:nvSpPr>
          <p:cNvPr id="22" name="Текст 5">
            <a:extLst>
              <a:ext uri="{FF2B5EF4-FFF2-40B4-BE49-F238E27FC236}">
                <a16:creationId xmlns:a16="http://schemas.microsoft.com/office/drawing/2014/main" id="{3191D1F3-2ADD-4DEE-A9D0-1FBBB993931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064051" y="3163597"/>
            <a:ext cx="5973844" cy="345321"/>
          </a:xfrm>
        </p:spPr>
        <p:txBody>
          <a:bodyPr/>
          <a:lstStyle/>
          <a:p>
            <a:r>
              <a:rPr lang="ru-RU" dirty="0" smtClean="0">
                <a:solidFill>
                  <a:schemeClr val="accent6"/>
                </a:solidFill>
              </a:rPr>
              <a:t>Дополнительные сложные аугментации</a:t>
            </a:r>
            <a:endParaRPr lang="ru-RU" dirty="0">
              <a:solidFill>
                <a:schemeClr val="accent6"/>
              </a:solidFill>
            </a:endParaRPr>
          </a:p>
        </p:txBody>
      </p:sp>
      <p:pic>
        <p:nvPicPr>
          <p:cNvPr id="23" name="Рисунок 22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626" y="3919463"/>
            <a:ext cx="2752265" cy="2064198"/>
          </a:xfrm>
          <a:prstGeom prst="rect">
            <a:avLst/>
          </a:prstGeom>
        </p:spPr>
      </p:pic>
      <p:pic>
        <p:nvPicPr>
          <p:cNvPr id="24" name="Рисунок 2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72" b="10489"/>
          <a:stretch/>
        </p:blipFill>
        <p:spPr>
          <a:xfrm>
            <a:off x="818545" y="1264860"/>
            <a:ext cx="2701031" cy="2140257"/>
          </a:xfrm>
          <a:prstGeom prst="rect">
            <a:avLst/>
          </a:prstGeom>
        </p:spPr>
      </p:pic>
      <p:sp>
        <p:nvSpPr>
          <p:cNvPr id="25" name="Текст 7">
            <a:extLst>
              <a:ext uri="{FF2B5EF4-FFF2-40B4-BE49-F238E27FC236}">
                <a16:creationId xmlns:a16="http://schemas.microsoft.com/office/drawing/2014/main" id="{AE625499-96AD-46EA-8CE7-5765B615D23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42889" y="904013"/>
            <a:ext cx="1547672" cy="3625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chemeClr val="accent6"/>
                </a:solidFill>
              </a:rPr>
              <a:t>Train-</a:t>
            </a:r>
            <a:r>
              <a:rPr lang="ru-RU" dirty="0" smtClean="0">
                <a:solidFill>
                  <a:schemeClr val="accent6"/>
                </a:solidFill>
              </a:rPr>
              <a:t>выборк</a:t>
            </a:r>
            <a:r>
              <a:rPr lang="ru-RU" dirty="0">
                <a:solidFill>
                  <a:schemeClr val="accent6"/>
                </a:solidFill>
              </a:rPr>
              <a:t>а</a:t>
            </a:r>
            <a:endParaRPr lang="ru-RU" dirty="0" smtClean="0">
              <a:solidFill>
                <a:schemeClr val="accent6"/>
              </a:solidFill>
            </a:endParaRPr>
          </a:p>
        </p:txBody>
      </p:sp>
      <p:sp>
        <p:nvSpPr>
          <p:cNvPr id="26" name="Текст 7">
            <a:extLst>
              <a:ext uri="{FF2B5EF4-FFF2-40B4-BE49-F238E27FC236}">
                <a16:creationId xmlns:a16="http://schemas.microsoft.com/office/drawing/2014/main" id="{AE625499-96AD-46EA-8CE7-5765B615D23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56089" y="3514793"/>
            <a:ext cx="1717255" cy="31539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chemeClr val="accent6"/>
                </a:solidFill>
              </a:rPr>
              <a:t>Test-</a:t>
            </a:r>
            <a:r>
              <a:rPr lang="ru-RU" dirty="0" smtClean="0">
                <a:solidFill>
                  <a:schemeClr val="accent6"/>
                </a:solidFill>
              </a:rPr>
              <a:t>выборка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294044" y="442973"/>
            <a:ext cx="4993034" cy="3689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578755">
              <a:lnSpc>
                <a:spcPct val="90000"/>
              </a:lnSpc>
              <a:spcBef>
                <a:spcPct val="0"/>
              </a:spcBef>
            </a:pPr>
            <a:r>
              <a:rPr lang="ru-RU" sz="1997" b="1" dirty="0">
                <a:solidFill>
                  <a:schemeClr val="accent6"/>
                </a:solidFill>
                <a:ea typeface="+mj-ea"/>
                <a:cs typeface="Amatic SC" panose="00000500000000000000" pitchFamily="2" charset="-79"/>
              </a:rPr>
              <a:t>Подготовка данных с изображениями</a:t>
            </a:r>
          </a:p>
        </p:txBody>
      </p:sp>
    </p:spTree>
    <p:extLst>
      <p:ext uri="{BB962C8B-B14F-4D97-AF65-F5344CB8AC3E}">
        <p14:creationId xmlns:p14="http://schemas.microsoft.com/office/powerpoint/2010/main" val="1582274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Для Академия инноваторов 16_9">
  <a:themeElements>
    <a:clrScheme name="Пользовательские 1">
      <a:dk1>
        <a:srgbClr val="000000"/>
      </a:dk1>
      <a:lt1>
        <a:srgbClr val="FFFFFF"/>
      </a:lt1>
      <a:dk2>
        <a:srgbClr val="1C1D22"/>
      </a:dk2>
      <a:lt2>
        <a:srgbClr val="E5E7E9"/>
      </a:lt2>
      <a:accent1>
        <a:srgbClr val="FF0053"/>
      </a:accent1>
      <a:accent2>
        <a:srgbClr val="FFD6E3"/>
      </a:accent2>
      <a:accent3>
        <a:srgbClr val="FC3777"/>
      </a:accent3>
      <a:accent4>
        <a:srgbClr val="8A83D1"/>
      </a:accent4>
      <a:accent5>
        <a:srgbClr val="8226E2"/>
      </a:accent5>
      <a:accent6>
        <a:srgbClr val="2D1451"/>
      </a:accent6>
      <a:hlink>
        <a:srgbClr val="FF0053"/>
      </a:hlink>
      <a:folHlink>
        <a:srgbClr val="5D2B84"/>
      </a:folHlink>
    </a:clrScheme>
    <a:fontScheme name="Лидеры цифровой трансформации">
      <a:majorFont>
        <a:latin typeface="Montserrat"/>
        <a:ea typeface=""/>
        <a:cs typeface=""/>
      </a:majorFont>
      <a:minorFont>
        <a:latin typeface="Montserrat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alpha val="0"/>
          </a:schemeClr>
        </a:solidFill>
        <a:ln w="19050">
          <a:solidFill>
            <a:schemeClr val="bg1">
              <a:alpha val="47000"/>
            </a:schemeClr>
          </a:solidFill>
        </a:ln>
      </a:spPr>
      <a:bodyPr rtlCol="0" anchor="t"/>
      <a:lstStyle>
        <a:defPPr algn="ctr">
          <a:defRPr b="1" dirty="0" smtClean="0">
            <a:solidFill>
              <a:schemeClr val="accent2"/>
            </a:solidFill>
          </a:defRPr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Для Академия инноваторов 16_9" id="{1723B771-A24B-45DA-B7CE-887A7FB91DED}" vid="{FE7ADCA1-0705-4BF5-AEC5-34FB9D7ACE5C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11154</TotalTime>
  <Words>1274</Words>
  <Application>Microsoft Office PowerPoint</Application>
  <PresentationFormat>Широкоэкранный</PresentationFormat>
  <Paragraphs>285</Paragraphs>
  <Slides>19</Slides>
  <Notes>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19</vt:i4>
      </vt:variant>
    </vt:vector>
  </HeadingPairs>
  <TitlesOfParts>
    <vt:vector size="28" baseType="lpstr">
      <vt:lpstr>Amatic SC</vt:lpstr>
      <vt:lpstr>Arial</vt:lpstr>
      <vt:lpstr>Calibri</vt:lpstr>
      <vt:lpstr>Lato Light</vt:lpstr>
      <vt:lpstr>Montserrat</vt:lpstr>
      <vt:lpstr>Poppins Light</vt:lpstr>
      <vt:lpstr>quote-cjk-patch</vt:lpstr>
      <vt:lpstr>Wingdings</vt:lpstr>
      <vt:lpstr>Для Академия инноваторов 16_9</vt:lpstr>
      <vt:lpstr>Самодельное IT</vt:lpstr>
      <vt:lpstr>КОМАНДА «САМОДЕЛЬНОЕ IT»</vt:lpstr>
      <vt:lpstr>КОМАНДА «САМОДЕЛЬНОЕ IT»</vt:lpstr>
      <vt:lpstr>КОМАНДА «САМОДЕЛЬНОЕ IT»</vt:lpstr>
      <vt:lpstr>Задачи</vt:lpstr>
      <vt:lpstr>Идея и подходы</vt:lpstr>
      <vt:lpstr>Технологии разработки</vt:lpstr>
      <vt:lpstr>Описание решения</vt:lpstr>
      <vt:lpstr>Презентация PowerPoint</vt:lpstr>
      <vt:lpstr>Подбор архитектуры модели</vt:lpstr>
      <vt:lpstr>Результаты решений</vt:lpstr>
      <vt:lpstr>Результаты решений</vt:lpstr>
      <vt:lpstr>Взаимодействие между моделью и пользователем</vt:lpstr>
      <vt:lpstr>Архитектура решения web-приложения</vt:lpstr>
      <vt:lpstr>Скорость работы web-приложения</vt:lpstr>
      <vt:lpstr>ФУНКЦИОНАЛЬНЫЕ ВОЗМОЖНОСТИ СЕРВИСА</vt:lpstr>
      <vt:lpstr>ПРЕИМУЩЕСТВА СЕРВИСА</vt:lpstr>
      <vt:lpstr>ЗАКЛЮЧЕНИЕ</vt:lpstr>
      <vt:lpstr>Предложения по развитию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Анастасия Юшкова</dc:creator>
  <cp:lastModifiedBy>Alexander</cp:lastModifiedBy>
  <cp:revision>278</cp:revision>
  <dcterms:created xsi:type="dcterms:W3CDTF">2023-05-15T07:36:23Z</dcterms:created>
  <dcterms:modified xsi:type="dcterms:W3CDTF">2025-10-02T20:29:44Z</dcterms:modified>
</cp:coreProperties>
</file>